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8" r:id="rId4"/>
    <p:sldMasterId id="2147483780" r:id="rId5"/>
  </p:sldMasterIdLst>
  <p:notesMasterIdLst>
    <p:notesMasterId r:id="rId60"/>
  </p:notesMasterIdLst>
  <p:sldIdLst>
    <p:sldId id="276" r:id="rId6"/>
    <p:sldId id="256" r:id="rId7"/>
    <p:sldId id="278" r:id="rId8"/>
    <p:sldId id="257" r:id="rId9"/>
    <p:sldId id="258" r:id="rId10"/>
    <p:sldId id="259" r:id="rId11"/>
    <p:sldId id="280" r:id="rId12"/>
    <p:sldId id="281" r:id="rId13"/>
    <p:sldId id="299" r:id="rId14"/>
    <p:sldId id="300" r:id="rId15"/>
    <p:sldId id="301" r:id="rId16"/>
    <p:sldId id="265" r:id="rId17"/>
    <p:sldId id="303" r:id="rId18"/>
    <p:sldId id="304" r:id="rId19"/>
    <p:sldId id="305" r:id="rId20"/>
    <p:sldId id="306" r:id="rId21"/>
    <p:sldId id="307" r:id="rId22"/>
    <p:sldId id="308" r:id="rId23"/>
    <p:sldId id="310" r:id="rId24"/>
    <p:sldId id="339" r:id="rId25"/>
    <p:sldId id="311" r:id="rId26"/>
    <p:sldId id="1034" r:id="rId27"/>
    <p:sldId id="313" r:id="rId28"/>
    <p:sldId id="314" r:id="rId29"/>
    <p:sldId id="340" r:id="rId30"/>
    <p:sldId id="341" r:id="rId31"/>
    <p:sldId id="343" r:id="rId32"/>
    <p:sldId id="344" r:id="rId33"/>
    <p:sldId id="345" r:id="rId34"/>
    <p:sldId id="346" r:id="rId35"/>
    <p:sldId id="309" r:id="rId36"/>
    <p:sldId id="348" r:id="rId37"/>
    <p:sldId id="323" r:id="rId38"/>
    <p:sldId id="324" r:id="rId39"/>
    <p:sldId id="316" r:id="rId40"/>
    <p:sldId id="317" r:id="rId41"/>
    <p:sldId id="318" r:id="rId42"/>
    <p:sldId id="319" r:id="rId43"/>
    <p:sldId id="321" r:id="rId44"/>
    <p:sldId id="322" r:id="rId45"/>
    <p:sldId id="349" r:id="rId46"/>
    <p:sldId id="1026" r:id="rId47"/>
    <p:sldId id="1023" r:id="rId48"/>
    <p:sldId id="1024" r:id="rId49"/>
    <p:sldId id="1025" r:id="rId50"/>
    <p:sldId id="1027" r:id="rId51"/>
    <p:sldId id="1028" r:id="rId52"/>
    <p:sldId id="342" r:id="rId53"/>
    <p:sldId id="1029" r:id="rId54"/>
    <p:sldId id="1030" r:id="rId55"/>
    <p:sldId id="1031" r:id="rId56"/>
    <p:sldId id="1032" r:id="rId57"/>
    <p:sldId id="1033" r:id="rId58"/>
    <p:sldId id="298" r:id="rId59"/>
  </p:sldIdLst>
  <p:sldSz cx="9144000" cy="5143500" type="screen16x9"/>
  <p:notesSz cx="6858000" cy="9144000"/>
  <p:embeddedFontLst>
    <p:embeddedFont>
      <p:font typeface="Archivo" panose="020B0604020202020204" charset="0"/>
      <p:regular r:id="rId61"/>
      <p:bold r:id="rId62"/>
      <p:italic r:id="rId63"/>
      <p:boldItalic r:id="rId64"/>
    </p:embeddedFont>
    <p:embeddedFont>
      <p:font typeface="Archivo Medium" panose="020B0604020202020204" charset="0"/>
      <p:regular r:id="rId65"/>
      <p:bold r:id="rId66"/>
      <p:italic r:id="rId67"/>
      <p:boldItalic r:id="rId68"/>
    </p:embeddedFont>
    <p:embeddedFont>
      <p:font typeface="Archivo SemiBold" panose="020B060402020202020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Georgia" panose="02040502050405020303" pitchFamily="18" charset="0"/>
      <p:regular r:id="rId77"/>
      <p:bold r:id="rId78"/>
      <p:italic r:id="rId79"/>
      <p:boldItalic r:id="rId80"/>
    </p:embeddedFont>
    <p:embeddedFont>
      <p:font typeface="Open Sans" panose="020B0606030504020204" pitchFamily="34" charset="0"/>
      <p:regular r:id="rId81"/>
      <p:bold r:id="rId82"/>
      <p:italic r:id="rId83"/>
      <p:boldItalic r:id="rId84"/>
    </p:embeddedFont>
    <p:embeddedFont>
      <p:font typeface="Poppins SemiBold" panose="00000700000000000000" pitchFamily="2" charset="0"/>
      <p:regular r:id="rId85"/>
      <p:bold r:id="rId86"/>
      <p:italic r:id="rId87"/>
      <p:boldItalic r:id="rId88"/>
    </p:embeddedFont>
    <p:embeddedFont>
      <p:font typeface="Segoe UI" panose="020B0502040204020203"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1AA380BA-EE71-448E-8CF3-A2C36567F069}">
          <p14:sldIdLst>
            <p14:sldId id="276"/>
            <p14:sldId id="256"/>
            <p14:sldId id="278"/>
            <p14:sldId id="257"/>
            <p14:sldId id="258"/>
            <p14:sldId id="259"/>
          </p14:sldIdLst>
        </p14:section>
        <p14:section name="Python Course" id="{E49BFA9F-17F4-4497-A228-970718335FED}">
          <p14:sldIdLst>
            <p14:sldId id="280"/>
            <p14:sldId id="281"/>
            <p14:sldId id="299"/>
            <p14:sldId id="300"/>
            <p14:sldId id="301"/>
            <p14:sldId id="265"/>
            <p14:sldId id="303"/>
            <p14:sldId id="304"/>
            <p14:sldId id="305"/>
            <p14:sldId id="306"/>
            <p14:sldId id="307"/>
            <p14:sldId id="308"/>
            <p14:sldId id="310"/>
            <p14:sldId id="339"/>
            <p14:sldId id="311"/>
            <p14:sldId id="1034"/>
            <p14:sldId id="313"/>
            <p14:sldId id="314"/>
            <p14:sldId id="340"/>
            <p14:sldId id="341"/>
            <p14:sldId id="343"/>
            <p14:sldId id="344"/>
            <p14:sldId id="345"/>
            <p14:sldId id="346"/>
            <p14:sldId id="309"/>
            <p14:sldId id="348"/>
            <p14:sldId id="323"/>
            <p14:sldId id="324"/>
            <p14:sldId id="316"/>
            <p14:sldId id="317"/>
            <p14:sldId id="318"/>
            <p14:sldId id="319"/>
            <p14:sldId id="321"/>
            <p14:sldId id="322"/>
            <p14:sldId id="349"/>
            <p14:sldId id="1026"/>
            <p14:sldId id="1023"/>
            <p14:sldId id="1024"/>
            <p14:sldId id="1025"/>
            <p14:sldId id="1027"/>
            <p14:sldId id="1028"/>
            <p14:sldId id="342"/>
            <p14:sldId id="1029"/>
            <p14:sldId id="1030"/>
            <p14:sldId id="1031"/>
            <p14:sldId id="1032"/>
            <p14:sldId id="1033"/>
            <p14:sldId id="298"/>
          </p14:sldIdLst>
        </p14:section>
      </p14:sectionLst>
    </p:ext>
    <p:ext uri="{EFAFB233-063F-42B5-8137-9DF3F51BA10A}">
      <p15:sldGuideLst xmlns:p15="http://schemas.microsoft.com/office/powerpoint/2012/main">
        <p15:guide id="1" pos="456">
          <p15:clr>
            <a:srgbClr val="74777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069A2-C81A-409C-B57B-23C604D45230}" v="117" dt="2025-04-03T11:42:13.666"/>
  </p1510:revLst>
</p1510:revInfo>
</file>

<file path=ppt/tableStyles.xml><?xml version="1.0" encoding="utf-8"?>
<a:tblStyleLst xmlns:a="http://schemas.openxmlformats.org/drawingml/2006/main" def="{0300F1DF-A2AB-4018-87F7-13C5182F5284}">
  <a:tblStyle styleId="{0300F1DF-A2AB-4018-87F7-13C5182F528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62" autoAdjust="0"/>
  </p:normalViewPr>
  <p:slideViewPr>
    <p:cSldViewPr snapToGrid="0">
      <p:cViewPr varScale="1">
        <p:scale>
          <a:sx n="126" d="100"/>
          <a:sy n="126" d="100"/>
        </p:scale>
        <p:origin x="474" y="114"/>
      </p:cViewPr>
      <p:guideLst>
        <p:guide pos="456"/>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90" Type="http://schemas.openxmlformats.org/officeDocument/2006/relationships/font" Target="fonts/font30.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6.fntdata"/><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2.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o Miegel - con terra GmbH" userId="94e1a83c-60fb-41e3-8f3a-06dd302042cd" providerId="ADAL" clId="{A3934408-7270-4EF4-A425-4C98B9ABA17D}"/>
    <pc:docChg chg="undo custSel addSld delSld modSld sldOrd delMainMaster modMainMaster modSection">
      <pc:chgData name="Tino Miegel - con terra GmbH" userId="94e1a83c-60fb-41e3-8f3a-06dd302042cd" providerId="ADAL" clId="{A3934408-7270-4EF4-A425-4C98B9ABA17D}" dt="2025-03-27T13:52:36.171" v="735" actId="729"/>
      <pc:docMkLst>
        <pc:docMk/>
      </pc:docMkLst>
      <pc:sldChg chg="del mod modShow">
        <pc:chgData name="Tino Miegel - con terra GmbH" userId="94e1a83c-60fb-41e3-8f3a-06dd302042cd" providerId="ADAL" clId="{A3934408-7270-4EF4-A425-4C98B9ABA17D}" dt="2025-03-27T13:50:17.635" v="699" actId="47"/>
        <pc:sldMkLst>
          <pc:docMk/>
          <pc:sldMk cId="0" sldId="260"/>
        </pc:sldMkLst>
      </pc:sldChg>
      <pc:sldChg chg="del">
        <pc:chgData name="Tino Miegel - con terra GmbH" userId="94e1a83c-60fb-41e3-8f3a-06dd302042cd" providerId="ADAL" clId="{A3934408-7270-4EF4-A425-4C98B9ABA17D}" dt="2025-03-27T13:50:19.146" v="700" actId="47"/>
        <pc:sldMkLst>
          <pc:docMk/>
          <pc:sldMk cId="0" sldId="261"/>
        </pc:sldMkLst>
      </pc:sldChg>
      <pc:sldChg chg="del">
        <pc:chgData name="Tino Miegel - con terra GmbH" userId="94e1a83c-60fb-41e3-8f3a-06dd302042cd" providerId="ADAL" clId="{A3934408-7270-4EF4-A425-4C98B9ABA17D}" dt="2025-03-27T13:50:21.261" v="701" actId="47"/>
        <pc:sldMkLst>
          <pc:docMk/>
          <pc:sldMk cId="0" sldId="262"/>
        </pc:sldMkLst>
      </pc:sldChg>
      <pc:sldChg chg="del">
        <pc:chgData name="Tino Miegel - con terra GmbH" userId="94e1a83c-60fb-41e3-8f3a-06dd302042cd" providerId="ADAL" clId="{A3934408-7270-4EF4-A425-4C98B9ABA17D}" dt="2025-03-27T13:51:26.426" v="731" actId="47"/>
        <pc:sldMkLst>
          <pc:docMk/>
          <pc:sldMk cId="0" sldId="263"/>
        </pc:sldMkLst>
      </pc:sldChg>
      <pc:sldChg chg="del">
        <pc:chgData name="Tino Miegel - con terra GmbH" userId="94e1a83c-60fb-41e3-8f3a-06dd302042cd" providerId="ADAL" clId="{A3934408-7270-4EF4-A425-4C98B9ABA17D}" dt="2025-03-27T13:50:22.090" v="702" actId="47"/>
        <pc:sldMkLst>
          <pc:docMk/>
          <pc:sldMk cId="0" sldId="264"/>
        </pc:sldMkLst>
      </pc:sldChg>
      <pc:sldChg chg="modSp mod ord">
        <pc:chgData name="Tino Miegel - con terra GmbH" userId="94e1a83c-60fb-41e3-8f3a-06dd302042cd" providerId="ADAL" clId="{A3934408-7270-4EF4-A425-4C98B9ABA17D}" dt="2025-03-27T13:27:40.765" v="535" actId="404"/>
        <pc:sldMkLst>
          <pc:docMk/>
          <pc:sldMk cId="0" sldId="265"/>
        </pc:sldMkLst>
        <pc:spChg chg="mod">
          <ac:chgData name="Tino Miegel - con terra GmbH" userId="94e1a83c-60fb-41e3-8f3a-06dd302042cd" providerId="ADAL" clId="{A3934408-7270-4EF4-A425-4C98B9ABA17D}" dt="2025-03-27T13:27:23.973" v="526" actId="1076"/>
          <ac:spMkLst>
            <pc:docMk/>
            <pc:sldMk cId="0" sldId="265"/>
            <ac:spMk id="902" creationId="{00000000-0000-0000-0000-000000000000}"/>
          </ac:spMkLst>
        </pc:spChg>
        <pc:spChg chg="mod">
          <ac:chgData name="Tino Miegel - con terra GmbH" userId="94e1a83c-60fb-41e3-8f3a-06dd302042cd" providerId="ADAL" clId="{A3934408-7270-4EF4-A425-4C98B9ABA17D}" dt="2025-03-27T13:27:40.765" v="535" actId="404"/>
          <ac:spMkLst>
            <pc:docMk/>
            <pc:sldMk cId="0" sldId="265"/>
            <ac:spMk id="903" creationId="{00000000-0000-0000-0000-000000000000}"/>
          </ac:spMkLst>
        </pc:spChg>
      </pc:sldChg>
      <pc:sldChg chg="del">
        <pc:chgData name="Tino Miegel - con terra GmbH" userId="94e1a83c-60fb-41e3-8f3a-06dd302042cd" providerId="ADAL" clId="{A3934408-7270-4EF4-A425-4C98B9ABA17D}" dt="2025-03-27T13:51:23.866" v="730" actId="47"/>
        <pc:sldMkLst>
          <pc:docMk/>
          <pc:sldMk cId="0" sldId="266"/>
        </pc:sldMkLst>
      </pc:sldChg>
      <pc:sldChg chg="del">
        <pc:chgData name="Tino Miegel - con terra GmbH" userId="94e1a83c-60fb-41e3-8f3a-06dd302042cd" providerId="ADAL" clId="{A3934408-7270-4EF4-A425-4C98B9ABA17D}" dt="2025-03-27T13:50:23.153" v="703" actId="47"/>
        <pc:sldMkLst>
          <pc:docMk/>
          <pc:sldMk cId="0" sldId="267"/>
        </pc:sldMkLst>
      </pc:sldChg>
      <pc:sldChg chg="del">
        <pc:chgData name="Tino Miegel - con terra GmbH" userId="94e1a83c-60fb-41e3-8f3a-06dd302042cd" providerId="ADAL" clId="{A3934408-7270-4EF4-A425-4C98B9ABA17D}" dt="2025-03-27T13:51:22.352" v="729" actId="47"/>
        <pc:sldMkLst>
          <pc:docMk/>
          <pc:sldMk cId="0" sldId="268"/>
        </pc:sldMkLst>
      </pc:sldChg>
      <pc:sldChg chg="modSp del mod">
        <pc:chgData name="Tino Miegel - con terra GmbH" userId="94e1a83c-60fb-41e3-8f3a-06dd302042cd" providerId="ADAL" clId="{A3934408-7270-4EF4-A425-4C98B9ABA17D}" dt="2025-03-27T13:50:23.982" v="704" actId="47"/>
        <pc:sldMkLst>
          <pc:docMk/>
          <pc:sldMk cId="0" sldId="269"/>
        </pc:sldMkLst>
      </pc:sldChg>
      <pc:sldChg chg="del">
        <pc:chgData name="Tino Miegel - con terra GmbH" userId="94e1a83c-60fb-41e3-8f3a-06dd302042cd" providerId="ADAL" clId="{A3934408-7270-4EF4-A425-4C98B9ABA17D}" dt="2025-03-27T13:50:34.963" v="728" actId="47"/>
        <pc:sldMkLst>
          <pc:docMk/>
          <pc:sldMk cId="0" sldId="270"/>
        </pc:sldMkLst>
      </pc:sldChg>
      <pc:sldChg chg="del">
        <pc:chgData name="Tino Miegel - con terra GmbH" userId="94e1a83c-60fb-41e3-8f3a-06dd302042cd" providerId="ADAL" clId="{A3934408-7270-4EF4-A425-4C98B9ABA17D}" dt="2025-03-27T13:50:24.394" v="705" actId="47"/>
        <pc:sldMkLst>
          <pc:docMk/>
          <pc:sldMk cId="0" sldId="271"/>
        </pc:sldMkLst>
      </pc:sldChg>
      <pc:sldChg chg="del">
        <pc:chgData name="Tino Miegel - con terra GmbH" userId="94e1a83c-60fb-41e3-8f3a-06dd302042cd" providerId="ADAL" clId="{A3934408-7270-4EF4-A425-4C98B9ABA17D}" dt="2025-03-27T13:50:34.358" v="727" actId="47"/>
        <pc:sldMkLst>
          <pc:docMk/>
          <pc:sldMk cId="0" sldId="272"/>
        </pc:sldMkLst>
      </pc:sldChg>
      <pc:sldChg chg="del">
        <pc:chgData name="Tino Miegel - con terra GmbH" userId="94e1a83c-60fb-41e3-8f3a-06dd302042cd" providerId="ADAL" clId="{A3934408-7270-4EF4-A425-4C98B9ABA17D}" dt="2025-03-27T13:50:25.336" v="706" actId="47"/>
        <pc:sldMkLst>
          <pc:docMk/>
          <pc:sldMk cId="0" sldId="273"/>
        </pc:sldMkLst>
      </pc:sldChg>
      <pc:sldChg chg="del">
        <pc:chgData name="Tino Miegel - con terra GmbH" userId="94e1a83c-60fb-41e3-8f3a-06dd302042cd" providerId="ADAL" clId="{A3934408-7270-4EF4-A425-4C98B9ABA17D}" dt="2025-03-27T13:50:25.690" v="707" actId="47"/>
        <pc:sldMkLst>
          <pc:docMk/>
          <pc:sldMk cId="0" sldId="274"/>
        </pc:sldMkLst>
      </pc:sldChg>
      <pc:sldChg chg="del">
        <pc:chgData name="Tino Miegel - con terra GmbH" userId="94e1a83c-60fb-41e3-8f3a-06dd302042cd" providerId="ADAL" clId="{A3934408-7270-4EF4-A425-4C98B9ABA17D}" dt="2025-03-27T13:50:26.043" v="708" actId="47"/>
        <pc:sldMkLst>
          <pc:docMk/>
          <pc:sldMk cId="0" sldId="275"/>
        </pc:sldMkLst>
      </pc:sldChg>
      <pc:sldChg chg="modSp mod ord modShow modNotes">
        <pc:chgData name="Tino Miegel - con terra GmbH" userId="94e1a83c-60fb-41e3-8f3a-06dd302042cd" providerId="ADAL" clId="{A3934408-7270-4EF4-A425-4C98B9ABA17D}" dt="2025-03-27T13:52:36.171" v="735" actId="729"/>
        <pc:sldMkLst>
          <pc:docMk/>
          <pc:sldMk cId="0" sldId="276"/>
        </pc:sldMkLst>
        <pc:spChg chg="mod">
          <ac:chgData name="Tino Miegel - con terra GmbH" userId="94e1a83c-60fb-41e3-8f3a-06dd302042cd" providerId="ADAL" clId="{A3934408-7270-4EF4-A425-4C98B9ABA17D}" dt="2025-03-27T13:03:46.425" v="111"/>
          <ac:spMkLst>
            <pc:docMk/>
            <pc:sldMk cId="0" sldId="276"/>
            <ac:spMk id="1090" creationId="{00000000-0000-0000-0000-000000000000}"/>
          </ac:spMkLst>
        </pc:spChg>
        <pc:spChg chg="mod">
          <ac:chgData name="Tino Miegel - con terra GmbH" userId="94e1a83c-60fb-41e3-8f3a-06dd302042cd" providerId="ADAL" clId="{A3934408-7270-4EF4-A425-4C98B9ABA17D}" dt="2025-03-27T13:03:58.204" v="138" actId="20577"/>
          <ac:spMkLst>
            <pc:docMk/>
            <pc:sldMk cId="0" sldId="276"/>
            <ac:spMk id="1091" creationId="{00000000-0000-0000-0000-000000000000}"/>
          </ac:spMkLst>
        </pc:spChg>
      </pc:sldChg>
      <pc:sldChg chg="del">
        <pc:chgData name="Tino Miegel - con terra GmbH" userId="94e1a83c-60fb-41e3-8f3a-06dd302042cd" providerId="ADAL" clId="{A3934408-7270-4EF4-A425-4C98B9ABA17D}" dt="2025-03-27T13:50:26.277" v="709" actId="47"/>
        <pc:sldMkLst>
          <pc:docMk/>
          <pc:sldMk cId="0" sldId="277"/>
        </pc:sldMkLst>
      </pc:sldChg>
      <pc:sldChg chg="modSp mod ord modShow modNotes">
        <pc:chgData name="Tino Miegel - con terra GmbH" userId="94e1a83c-60fb-41e3-8f3a-06dd302042cd" providerId="ADAL" clId="{A3934408-7270-4EF4-A425-4C98B9ABA17D}" dt="2025-03-27T13:04:05.943" v="139" actId="729"/>
        <pc:sldMkLst>
          <pc:docMk/>
          <pc:sldMk cId="0" sldId="278"/>
        </pc:sldMkLst>
        <pc:spChg chg="mod">
          <ac:chgData name="Tino Miegel - con terra GmbH" userId="94e1a83c-60fb-41e3-8f3a-06dd302042cd" providerId="ADAL" clId="{A3934408-7270-4EF4-A425-4C98B9ABA17D}" dt="2025-03-27T12:59:42.728" v="30" actId="20577"/>
          <ac:spMkLst>
            <pc:docMk/>
            <pc:sldMk cId="0" sldId="278"/>
            <ac:spMk id="1105" creationId="{00000000-0000-0000-0000-000000000000}"/>
          </ac:spMkLst>
        </pc:spChg>
        <pc:spChg chg="mod">
          <ac:chgData name="Tino Miegel - con terra GmbH" userId="94e1a83c-60fb-41e3-8f3a-06dd302042cd" providerId="ADAL" clId="{A3934408-7270-4EF4-A425-4C98B9ABA17D}" dt="2025-03-27T12:59:46.349" v="41" actId="20577"/>
          <ac:spMkLst>
            <pc:docMk/>
            <pc:sldMk cId="0" sldId="278"/>
            <ac:spMk id="1107" creationId="{00000000-0000-0000-0000-000000000000}"/>
          </ac:spMkLst>
        </pc:spChg>
        <pc:spChg chg="mod">
          <ac:chgData name="Tino Miegel - con terra GmbH" userId="94e1a83c-60fb-41e3-8f3a-06dd302042cd" providerId="ADAL" clId="{A3934408-7270-4EF4-A425-4C98B9ABA17D}" dt="2025-03-27T13:01:17.329" v="106" actId="20577"/>
          <ac:spMkLst>
            <pc:docMk/>
            <pc:sldMk cId="0" sldId="278"/>
            <ac:spMk id="1108" creationId="{00000000-0000-0000-0000-000000000000}"/>
          </ac:spMkLst>
        </pc:spChg>
        <pc:picChg chg="mod">
          <ac:chgData name="Tino Miegel - con terra GmbH" userId="94e1a83c-60fb-41e3-8f3a-06dd302042cd" providerId="ADAL" clId="{A3934408-7270-4EF4-A425-4C98B9ABA17D}" dt="2025-03-27T13:00:29.510" v="42" actId="14826"/>
          <ac:picMkLst>
            <pc:docMk/>
            <pc:sldMk cId="0" sldId="278"/>
            <ac:picMk id="1110" creationId="{00000000-0000-0000-0000-000000000000}"/>
          </ac:picMkLst>
        </pc:picChg>
      </pc:sldChg>
      <pc:sldChg chg="del">
        <pc:chgData name="Tino Miegel - con terra GmbH" userId="94e1a83c-60fb-41e3-8f3a-06dd302042cd" providerId="ADAL" clId="{A3934408-7270-4EF4-A425-4C98B9ABA17D}" dt="2025-03-27T13:50:26.908" v="710" actId="47"/>
        <pc:sldMkLst>
          <pc:docMk/>
          <pc:sldMk cId="0" sldId="279"/>
        </pc:sldMkLst>
      </pc:sldChg>
      <pc:sldChg chg="modSp mod ord modShow">
        <pc:chgData name="Tino Miegel - con terra GmbH" userId="94e1a83c-60fb-41e3-8f3a-06dd302042cd" providerId="ADAL" clId="{A3934408-7270-4EF4-A425-4C98B9ABA17D}" dt="2025-03-27T13:47:21.643" v="695" actId="20577"/>
        <pc:sldMkLst>
          <pc:docMk/>
          <pc:sldMk cId="0" sldId="280"/>
        </pc:sldMkLst>
        <pc:spChg chg="mod">
          <ac:chgData name="Tino Miegel - con terra GmbH" userId="94e1a83c-60fb-41e3-8f3a-06dd302042cd" providerId="ADAL" clId="{A3934408-7270-4EF4-A425-4C98B9ABA17D}" dt="2025-03-27T13:47:21.643" v="695" actId="20577"/>
          <ac:spMkLst>
            <pc:docMk/>
            <pc:sldMk cId="0" sldId="280"/>
            <ac:spMk id="1128" creationId="{00000000-0000-0000-0000-000000000000}"/>
          </ac:spMkLst>
        </pc:spChg>
      </pc:sldChg>
      <pc:sldChg chg="modSp mod ord modShow">
        <pc:chgData name="Tino Miegel - con terra GmbH" userId="94e1a83c-60fb-41e3-8f3a-06dd302042cd" providerId="ADAL" clId="{A3934408-7270-4EF4-A425-4C98B9ABA17D}" dt="2025-03-27T13:11:49.710" v="325" actId="729"/>
        <pc:sldMkLst>
          <pc:docMk/>
          <pc:sldMk cId="0" sldId="281"/>
        </pc:sldMkLst>
        <pc:spChg chg="mod">
          <ac:chgData name="Tino Miegel - con terra GmbH" userId="94e1a83c-60fb-41e3-8f3a-06dd302042cd" providerId="ADAL" clId="{A3934408-7270-4EF4-A425-4C98B9ABA17D}" dt="2025-03-27T13:11:21.004" v="324"/>
          <ac:spMkLst>
            <pc:docMk/>
            <pc:sldMk cId="0" sldId="281"/>
            <ac:spMk id="1136" creationId="{00000000-0000-0000-0000-000000000000}"/>
          </ac:spMkLst>
        </pc:spChg>
      </pc:sldChg>
      <pc:sldChg chg="del">
        <pc:chgData name="Tino Miegel - con terra GmbH" userId="94e1a83c-60fb-41e3-8f3a-06dd302042cd" providerId="ADAL" clId="{A3934408-7270-4EF4-A425-4C98B9ABA17D}" dt="2025-03-27T13:50:27.277" v="711" actId="47"/>
        <pc:sldMkLst>
          <pc:docMk/>
          <pc:sldMk cId="0" sldId="282"/>
        </pc:sldMkLst>
      </pc:sldChg>
      <pc:sldChg chg="del">
        <pc:chgData name="Tino Miegel - con terra GmbH" userId="94e1a83c-60fb-41e3-8f3a-06dd302042cd" providerId="ADAL" clId="{A3934408-7270-4EF4-A425-4C98B9ABA17D}" dt="2025-03-27T13:50:27.656" v="712" actId="47"/>
        <pc:sldMkLst>
          <pc:docMk/>
          <pc:sldMk cId="0" sldId="283"/>
        </pc:sldMkLst>
      </pc:sldChg>
      <pc:sldChg chg="del">
        <pc:chgData name="Tino Miegel - con terra GmbH" userId="94e1a83c-60fb-41e3-8f3a-06dd302042cd" providerId="ADAL" clId="{A3934408-7270-4EF4-A425-4C98B9ABA17D}" dt="2025-03-27T13:50:27.931" v="713" actId="47"/>
        <pc:sldMkLst>
          <pc:docMk/>
          <pc:sldMk cId="0" sldId="284"/>
        </pc:sldMkLst>
      </pc:sldChg>
      <pc:sldChg chg="del">
        <pc:chgData name="Tino Miegel - con terra GmbH" userId="94e1a83c-60fb-41e3-8f3a-06dd302042cd" providerId="ADAL" clId="{A3934408-7270-4EF4-A425-4C98B9ABA17D}" dt="2025-03-27T13:50:28.364" v="714" actId="47"/>
        <pc:sldMkLst>
          <pc:docMk/>
          <pc:sldMk cId="0" sldId="285"/>
        </pc:sldMkLst>
      </pc:sldChg>
      <pc:sldChg chg="del">
        <pc:chgData name="Tino Miegel - con terra GmbH" userId="94e1a83c-60fb-41e3-8f3a-06dd302042cd" providerId="ADAL" clId="{A3934408-7270-4EF4-A425-4C98B9ABA17D}" dt="2025-03-27T13:50:28.751" v="715" actId="47"/>
        <pc:sldMkLst>
          <pc:docMk/>
          <pc:sldMk cId="0" sldId="286"/>
        </pc:sldMkLst>
      </pc:sldChg>
      <pc:sldChg chg="del">
        <pc:chgData name="Tino Miegel - con terra GmbH" userId="94e1a83c-60fb-41e3-8f3a-06dd302042cd" providerId="ADAL" clId="{A3934408-7270-4EF4-A425-4C98B9ABA17D}" dt="2025-03-27T13:50:29.158" v="716" actId="47"/>
        <pc:sldMkLst>
          <pc:docMk/>
          <pc:sldMk cId="0" sldId="287"/>
        </pc:sldMkLst>
      </pc:sldChg>
      <pc:sldChg chg="del">
        <pc:chgData name="Tino Miegel - con terra GmbH" userId="94e1a83c-60fb-41e3-8f3a-06dd302042cd" providerId="ADAL" clId="{A3934408-7270-4EF4-A425-4C98B9ABA17D}" dt="2025-03-27T13:50:29.581" v="717" actId="47"/>
        <pc:sldMkLst>
          <pc:docMk/>
          <pc:sldMk cId="0" sldId="288"/>
        </pc:sldMkLst>
      </pc:sldChg>
      <pc:sldChg chg="del">
        <pc:chgData name="Tino Miegel - con terra GmbH" userId="94e1a83c-60fb-41e3-8f3a-06dd302042cd" providerId="ADAL" clId="{A3934408-7270-4EF4-A425-4C98B9ABA17D}" dt="2025-03-27T13:50:29.972" v="718" actId="47"/>
        <pc:sldMkLst>
          <pc:docMk/>
          <pc:sldMk cId="0" sldId="289"/>
        </pc:sldMkLst>
      </pc:sldChg>
      <pc:sldChg chg="del">
        <pc:chgData name="Tino Miegel - con terra GmbH" userId="94e1a83c-60fb-41e3-8f3a-06dd302042cd" providerId="ADAL" clId="{A3934408-7270-4EF4-A425-4C98B9ABA17D}" dt="2025-03-27T13:50:30.349" v="719" actId="47"/>
        <pc:sldMkLst>
          <pc:docMk/>
          <pc:sldMk cId="0" sldId="290"/>
        </pc:sldMkLst>
      </pc:sldChg>
      <pc:sldChg chg="del">
        <pc:chgData name="Tino Miegel - con terra GmbH" userId="94e1a83c-60fb-41e3-8f3a-06dd302042cd" providerId="ADAL" clId="{A3934408-7270-4EF4-A425-4C98B9ABA17D}" dt="2025-03-27T13:50:30.780" v="720" actId="47"/>
        <pc:sldMkLst>
          <pc:docMk/>
          <pc:sldMk cId="0" sldId="291"/>
        </pc:sldMkLst>
      </pc:sldChg>
      <pc:sldChg chg="del">
        <pc:chgData name="Tino Miegel - con terra GmbH" userId="94e1a83c-60fb-41e3-8f3a-06dd302042cd" providerId="ADAL" clId="{A3934408-7270-4EF4-A425-4C98B9ABA17D}" dt="2025-03-27T13:50:31.271" v="721" actId="47"/>
        <pc:sldMkLst>
          <pc:docMk/>
          <pc:sldMk cId="0" sldId="292"/>
        </pc:sldMkLst>
      </pc:sldChg>
      <pc:sldChg chg="del">
        <pc:chgData name="Tino Miegel - con terra GmbH" userId="94e1a83c-60fb-41e3-8f3a-06dd302042cd" providerId="ADAL" clId="{A3934408-7270-4EF4-A425-4C98B9ABA17D}" dt="2025-03-27T13:50:31.682" v="722" actId="47"/>
        <pc:sldMkLst>
          <pc:docMk/>
          <pc:sldMk cId="0" sldId="293"/>
        </pc:sldMkLst>
      </pc:sldChg>
      <pc:sldChg chg="del">
        <pc:chgData name="Tino Miegel - con terra GmbH" userId="94e1a83c-60fb-41e3-8f3a-06dd302042cd" providerId="ADAL" clId="{A3934408-7270-4EF4-A425-4C98B9ABA17D}" dt="2025-03-27T13:50:32.330" v="723" actId="47"/>
        <pc:sldMkLst>
          <pc:docMk/>
          <pc:sldMk cId="0" sldId="294"/>
        </pc:sldMkLst>
      </pc:sldChg>
      <pc:sldChg chg="del">
        <pc:chgData name="Tino Miegel - con terra GmbH" userId="94e1a83c-60fb-41e3-8f3a-06dd302042cd" providerId="ADAL" clId="{A3934408-7270-4EF4-A425-4C98B9ABA17D}" dt="2025-03-27T13:50:32.690" v="724" actId="47"/>
        <pc:sldMkLst>
          <pc:docMk/>
          <pc:sldMk cId="0" sldId="295"/>
        </pc:sldMkLst>
      </pc:sldChg>
      <pc:sldChg chg="del">
        <pc:chgData name="Tino Miegel - con terra GmbH" userId="94e1a83c-60fb-41e3-8f3a-06dd302042cd" providerId="ADAL" clId="{A3934408-7270-4EF4-A425-4C98B9ABA17D}" dt="2025-03-27T13:50:33.103" v="725" actId="47"/>
        <pc:sldMkLst>
          <pc:docMk/>
          <pc:sldMk cId="0" sldId="296"/>
        </pc:sldMkLst>
      </pc:sldChg>
      <pc:sldChg chg="del">
        <pc:chgData name="Tino Miegel - con terra GmbH" userId="94e1a83c-60fb-41e3-8f3a-06dd302042cd" providerId="ADAL" clId="{A3934408-7270-4EF4-A425-4C98B9ABA17D}" dt="2025-03-27T13:50:33.531" v="726" actId="47"/>
        <pc:sldMkLst>
          <pc:docMk/>
          <pc:sldMk cId="0" sldId="297"/>
        </pc:sldMkLst>
      </pc:sldChg>
      <pc:sldChg chg="mod ord modShow">
        <pc:chgData name="Tino Miegel - con terra GmbH" userId="94e1a83c-60fb-41e3-8f3a-06dd302042cd" providerId="ADAL" clId="{A3934408-7270-4EF4-A425-4C98B9ABA17D}" dt="2025-03-27T13:51:30.875" v="732" actId="729"/>
        <pc:sldMkLst>
          <pc:docMk/>
          <pc:sldMk cId="0" sldId="298"/>
        </pc:sldMkLst>
      </pc:sldChg>
      <pc:sldChg chg="modSp add mod modClrScheme chgLayout">
        <pc:chgData name="Tino Miegel - con terra GmbH" userId="94e1a83c-60fb-41e3-8f3a-06dd302042cd" providerId="ADAL" clId="{A3934408-7270-4EF4-A425-4C98B9ABA17D}" dt="2025-03-27T13:46:37.926" v="688" actId="207"/>
        <pc:sldMkLst>
          <pc:docMk/>
          <pc:sldMk cId="0" sldId="299"/>
        </pc:sldMkLst>
        <pc:spChg chg="mod ord">
          <ac:chgData name="Tino Miegel - con terra GmbH" userId="94e1a83c-60fb-41e3-8f3a-06dd302042cd" providerId="ADAL" clId="{A3934408-7270-4EF4-A425-4C98B9ABA17D}" dt="2025-03-27T13:46:24.675" v="685" actId="700"/>
          <ac:spMkLst>
            <pc:docMk/>
            <pc:sldMk cId="0" sldId="299"/>
            <ac:spMk id="3" creationId="{D26942FA-B026-8065-DF45-473F76B19B0C}"/>
          </ac:spMkLst>
        </pc:spChg>
        <pc:spChg chg="mod ord">
          <ac:chgData name="Tino Miegel - con terra GmbH" userId="94e1a83c-60fb-41e3-8f3a-06dd302042cd" providerId="ADAL" clId="{A3934408-7270-4EF4-A425-4C98B9ABA17D}" dt="2025-03-27T13:46:37.926" v="688" actId="207"/>
          <ac:spMkLst>
            <pc:docMk/>
            <pc:sldMk cId="0" sldId="299"/>
            <ac:spMk id="183" creationId="{00000000-0000-0000-0000-000000000000}"/>
          </ac:spMkLst>
        </pc:spChg>
      </pc:sldChg>
      <pc:sldChg chg="new del">
        <pc:chgData name="Tino Miegel - con terra GmbH" userId="94e1a83c-60fb-41e3-8f3a-06dd302042cd" providerId="ADAL" clId="{A3934408-7270-4EF4-A425-4C98B9ABA17D}" dt="2025-03-27T13:08:04.288" v="200" actId="680"/>
        <pc:sldMkLst>
          <pc:docMk/>
          <pc:sldMk cId="3886768029" sldId="299"/>
        </pc:sldMkLst>
      </pc:sldChg>
      <pc:sldChg chg="modSp add mod modClrScheme chgLayout">
        <pc:chgData name="Tino Miegel - con terra GmbH" userId="94e1a83c-60fb-41e3-8f3a-06dd302042cd" providerId="ADAL" clId="{A3934408-7270-4EF4-A425-4C98B9ABA17D}" dt="2025-03-27T13:46:32.176" v="687" actId="207"/>
        <pc:sldMkLst>
          <pc:docMk/>
          <pc:sldMk cId="0" sldId="300"/>
        </pc:sldMkLst>
        <pc:spChg chg="mod ord">
          <ac:chgData name="Tino Miegel - con terra GmbH" userId="94e1a83c-60fb-41e3-8f3a-06dd302042cd" providerId="ADAL" clId="{A3934408-7270-4EF4-A425-4C98B9ABA17D}" dt="2025-03-27T13:46:24.675" v="685" actId="700"/>
          <ac:spMkLst>
            <pc:docMk/>
            <pc:sldMk cId="0" sldId="300"/>
            <ac:spMk id="2" creationId="{F2ABE45D-BAB6-9C0E-7323-3075E7431AE1}"/>
          </ac:spMkLst>
        </pc:spChg>
        <pc:spChg chg="mod ord">
          <ac:chgData name="Tino Miegel - con terra GmbH" userId="94e1a83c-60fb-41e3-8f3a-06dd302042cd" providerId="ADAL" clId="{A3934408-7270-4EF4-A425-4C98B9ABA17D}" dt="2025-03-27T13:46:32.176" v="687" actId="207"/>
          <ac:spMkLst>
            <pc:docMk/>
            <pc:sldMk cId="0" sldId="300"/>
            <ac:spMk id="189" creationId="{00000000-0000-0000-0000-000000000000}"/>
          </ac:spMkLst>
        </pc:spChg>
      </pc:sldChg>
      <pc:sldChg chg="modSp add mod modClrScheme chgLayout">
        <pc:chgData name="Tino Miegel - con terra GmbH" userId="94e1a83c-60fb-41e3-8f3a-06dd302042cd" providerId="ADAL" clId="{A3934408-7270-4EF4-A425-4C98B9ABA17D}" dt="2025-03-27T13:46:24.675" v="685" actId="700"/>
        <pc:sldMkLst>
          <pc:docMk/>
          <pc:sldMk cId="0" sldId="301"/>
        </pc:sldMkLst>
        <pc:spChg chg="mod ord">
          <ac:chgData name="Tino Miegel - con terra GmbH" userId="94e1a83c-60fb-41e3-8f3a-06dd302042cd" providerId="ADAL" clId="{A3934408-7270-4EF4-A425-4C98B9ABA17D}" dt="2025-03-27T13:46:24.675" v="685" actId="700"/>
          <ac:spMkLst>
            <pc:docMk/>
            <pc:sldMk cId="0" sldId="301"/>
            <ac:spMk id="4" creationId="{0D38A221-1DC8-F391-3024-A136AB2E3175}"/>
          </ac:spMkLst>
        </pc:spChg>
        <pc:spChg chg="mod ord">
          <ac:chgData name="Tino Miegel - con terra GmbH" userId="94e1a83c-60fb-41e3-8f3a-06dd302042cd" providerId="ADAL" clId="{A3934408-7270-4EF4-A425-4C98B9ABA17D}" dt="2025-03-27T13:46:24.675" v="685" actId="700"/>
          <ac:spMkLst>
            <pc:docMk/>
            <pc:sldMk cId="0" sldId="301"/>
            <ac:spMk id="220" creationId="{00000000-0000-0000-0000-000000000000}"/>
          </ac:spMkLst>
        </pc:spChg>
      </pc:sldChg>
      <pc:sldChg chg="add del mod modShow">
        <pc:chgData name="Tino Miegel - con terra GmbH" userId="94e1a83c-60fb-41e3-8f3a-06dd302042cd" providerId="ADAL" clId="{A3934408-7270-4EF4-A425-4C98B9ABA17D}" dt="2025-03-27T13:27:45.439" v="536" actId="47"/>
        <pc:sldMkLst>
          <pc:docMk/>
          <pc:sldMk cId="0" sldId="302"/>
        </pc:sldMkLst>
      </pc:sldChg>
      <pc:sldChg chg="modSp add mod ord">
        <pc:chgData name="Tino Miegel - con terra GmbH" userId="94e1a83c-60fb-41e3-8f3a-06dd302042cd" providerId="ADAL" clId="{A3934408-7270-4EF4-A425-4C98B9ABA17D}" dt="2025-03-27T13:14:25.269" v="338"/>
        <pc:sldMkLst>
          <pc:docMk/>
          <pc:sldMk cId="1413598620" sldId="303"/>
        </pc:sldMkLst>
        <pc:spChg chg="mod">
          <ac:chgData name="Tino Miegel - con terra GmbH" userId="94e1a83c-60fb-41e3-8f3a-06dd302042cd" providerId="ADAL" clId="{A3934408-7270-4EF4-A425-4C98B9ABA17D}" dt="2025-03-27T13:14:25.269" v="338"/>
          <ac:spMkLst>
            <pc:docMk/>
            <pc:sldMk cId="1413598620" sldId="303"/>
            <ac:spMk id="1136" creationId="{0F7D302B-F535-A4A8-DD30-3D6E13B53B85}"/>
          </ac:spMkLst>
        </pc:spChg>
        <pc:spChg chg="mod">
          <ac:chgData name="Tino Miegel - con terra GmbH" userId="94e1a83c-60fb-41e3-8f3a-06dd302042cd" providerId="ADAL" clId="{A3934408-7270-4EF4-A425-4C98B9ABA17D}" dt="2025-03-27T13:14:14.525" v="337" actId="20577"/>
          <ac:spMkLst>
            <pc:docMk/>
            <pc:sldMk cId="1413598620" sldId="303"/>
            <ac:spMk id="1137" creationId="{BB5BD086-0B6F-BC42-DE08-FC5B6D024BCD}"/>
          </ac:spMkLst>
        </pc:spChg>
      </pc:sldChg>
      <pc:sldChg chg="modSp add mod modClrScheme chgLayout">
        <pc:chgData name="Tino Miegel - con terra GmbH" userId="94e1a83c-60fb-41e3-8f3a-06dd302042cd" providerId="ADAL" clId="{A3934408-7270-4EF4-A425-4C98B9ABA17D}" dt="2025-03-27T13:44:33.692" v="672" actId="700"/>
        <pc:sldMkLst>
          <pc:docMk/>
          <pc:sldMk cId="0" sldId="304"/>
        </pc:sldMkLst>
        <pc:spChg chg="mod ord">
          <ac:chgData name="Tino Miegel - con terra GmbH" userId="94e1a83c-60fb-41e3-8f3a-06dd302042cd" providerId="ADAL" clId="{A3934408-7270-4EF4-A425-4C98B9ABA17D}" dt="2025-03-27T13:44:33.692" v="672" actId="700"/>
          <ac:spMkLst>
            <pc:docMk/>
            <pc:sldMk cId="0" sldId="304"/>
            <ac:spMk id="2" creationId="{3AC29B49-07DE-14D6-2EE0-C830A0FB6762}"/>
          </ac:spMkLst>
        </pc:spChg>
        <pc:spChg chg="mod ord">
          <ac:chgData name="Tino Miegel - con terra GmbH" userId="94e1a83c-60fb-41e3-8f3a-06dd302042cd" providerId="ADAL" clId="{A3934408-7270-4EF4-A425-4C98B9ABA17D}" dt="2025-03-27T13:44:33.692" v="672" actId="700"/>
          <ac:spMkLst>
            <pc:docMk/>
            <pc:sldMk cId="0" sldId="304"/>
            <ac:spMk id="233" creationId="{00000000-0000-0000-0000-000000000000}"/>
          </ac:spMkLst>
        </pc:spChg>
      </pc:sldChg>
      <pc:sldChg chg="modSp add mod modClrScheme chgLayout">
        <pc:chgData name="Tino Miegel - con terra GmbH" userId="94e1a83c-60fb-41e3-8f3a-06dd302042cd" providerId="ADAL" clId="{A3934408-7270-4EF4-A425-4C98B9ABA17D}" dt="2025-03-27T13:44:33.692" v="672" actId="700"/>
        <pc:sldMkLst>
          <pc:docMk/>
          <pc:sldMk cId="0" sldId="305"/>
        </pc:sldMkLst>
        <pc:spChg chg="mod ord">
          <ac:chgData name="Tino Miegel - con terra GmbH" userId="94e1a83c-60fb-41e3-8f3a-06dd302042cd" providerId="ADAL" clId="{A3934408-7270-4EF4-A425-4C98B9ABA17D}" dt="2025-03-27T13:44:33.692" v="672" actId="700"/>
          <ac:spMkLst>
            <pc:docMk/>
            <pc:sldMk cId="0" sldId="305"/>
            <ac:spMk id="2" creationId="{3312FE85-B277-4809-B574-7574DA2A5C7F}"/>
          </ac:spMkLst>
        </pc:spChg>
        <pc:spChg chg="mod ord">
          <ac:chgData name="Tino Miegel - con terra GmbH" userId="94e1a83c-60fb-41e3-8f3a-06dd302042cd" providerId="ADAL" clId="{A3934408-7270-4EF4-A425-4C98B9ABA17D}" dt="2025-03-27T13:44:33.692" v="672" actId="700"/>
          <ac:spMkLst>
            <pc:docMk/>
            <pc:sldMk cId="0" sldId="305"/>
            <ac:spMk id="241" creationId="{00000000-0000-0000-0000-000000000000}"/>
          </ac:spMkLst>
        </pc:spChg>
      </pc:sldChg>
      <pc:sldChg chg="modSp add mod modClrScheme chgLayout">
        <pc:chgData name="Tino Miegel - con terra GmbH" userId="94e1a83c-60fb-41e3-8f3a-06dd302042cd" providerId="ADAL" clId="{A3934408-7270-4EF4-A425-4C98B9ABA17D}" dt="2025-03-27T13:44:33.692" v="672" actId="700"/>
        <pc:sldMkLst>
          <pc:docMk/>
          <pc:sldMk cId="0" sldId="306"/>
        </pc:sldMkLst>
        <pc:spChg chg="mod ord">
          <ac:chgData name="Tino Miegel - con terra GmbH" userId="94e1a83c-60fb-41e3-8f3a-06dd302042cd" providerId="ADAL" clId="{A3934408-7270-4EF4-A425-4C98B9ABA17D}" dt="2025-03-27T13:44:33.692" v="672" actId="700"/>
          <ac:spMkLst>
            <pc:docMk/>
            <pc:sldMk cId="0" sldId="306"/>
            <ac:spMk id="2" creationId="{A9206E73-BE31-CF90-036C-26A96D0503DA}"/>
          </ac:spMkLst>
        </pc:spChg>
        <pc:spChg chg="mod ord">
          <ac:chgData name="Tino Miegel - con terra GmbH" userId="94e1a83c-60fb-41e3-8f3a-06dd302042cd" providerId="ADAL" clId="{A3934408-7270-4EF4-A425-4C98B9ABA17D}" dt="2025-03-27T13:44:33.692" v="672" actId="700"/>
          <ac:spMkLst>
            <pc:docMk/>
            <pc:sldMk cId="0" sldId="306"/>
            <ac:spMk id="248" creationId="{00000000-0000-0000-0000-000000000000}"/>
          </ac:spMkLst>
        </pc:spChg>
      </pc:sldChg>
      <pc:sldChg chg="addSp delSp modSp add mod modClrScheme chgLayout">
        <pc:chgData name="Tino Miegel - con terra GmbH" userId="94e1a83c-60fb-41e3-8f3a-06dd302042cd" providerId="ADAL" clId="{A3934408-7270-4EF4-A425-4C98B9ABA17D}" dt="2025-03-27T13:44:33.692" v="672" actId="700"/>
        <pc:sldMkLst>
          <pc:docMk/>
          <pc:sldMk cId="0" sldId="307"/>
        </pc:sldMkLst>
        <pc:spChg chg="mod ord">
          <ac:chgData name="Tino Miegel - con terra GmbH" userId="94e1a83c-60fb-41e3-8f3a-06dd302042cd" providerId="ADAL" clId="{A3934408-7270-4EF4-A425-4C98B9ABA17D}" dt="2025-03-27T13:44:33.692" v="672" actId="700"/>
          <ac:spMkLst>
            <pc:docMk/>
            <pc:sldMk cId="0" sldId="307"/>
            <ac:spMk id="2" creationId="{DD26FCEA-EDB6-24A7-6AA4-13DB031CE881}"/>
          </ac:spMkLst>
        </pc:spChg>
        <pc:spChg chg="mod ord">
          <ac:chgData name="Tino Miegel - con terra GmbH" userId="94e1a83c-60fb-41e3-8f3a-06dd302042cd" providerId="ADAL" clId="{A3934408-7270-4EF4-A425-4C98B9ABA17D}" dt="2025-03-27T13:44:33.692" v="672" actId="700"/>
          <ac:spMkLst>
            <pc:docMk/>
            <pc:sldMk cId="0" sldId="307"/>
            <ac:spMk id="262" creationId="{00000000-0000-0000-0000-000000000000}"/>
          </ac:spMkLst>
        </pc:spChg>
      </pc:sldChg>
      <pc:sldChg chg="modSp add mod modClrScheme chgLayout">
        <pc:chgData name="Tino Miegel - con terra GmbH" userId="94e1a83c-60fb-41e3-8f3a-06dd302042cd" providerId="ADAL" clId="{A3934408-7270-4EF4-A425-4C98B9ABA17D}" dt="2025-03-27T13:44:33.692" v="672" actId="700"/>
        <pc:sldMkLst>
          <pc:docMk/>
          <pc:sldMk cId="0" sldId="308"/>
        </pc:sldMkLst>
        <pc:spChg chg="mod ord">
          <ac:chgData name="Tino Miegel - con terra GmbH" userId="94e1a83c-60fb-41e3-8f3a-06dd302042cd" providerId="ADAL" clId="{A3934408-7270-4EF4-A425-4C98B9ABA17D}" dt="2025-03-27T13:44:33.692" v="672" actId="700"/>
          <ac:spMkLst>
            <pc:docMk/>
            <pc:sldMk cId="0" sldId="308"/>
            <ac:spMk id="3" creationId="{20844864-5169-E04E-D0E9-3A4663E232BA}"/>
          </ac:spMkLst>
        </pc:spChg>
        <pc:spChg chg="mod ord">
          <ac:chgData name="Tino Miegel - con terra GmbH" userId="94e1a83c-60fb-41e3-8f3a-06dd302042cd" providerId="ADAL" clId="{A3934408-7270-4EF4-A425-4C98B9ABA17D}" dt="2025-03-27T13:44:33.692" v="672" actId="700"/>
          <ac:spMkLst>
            <pc:docMk/>
            <pc:sldMk cId="0" sldId="308"/>
            <ac:spMk id="268" creationId="{00000000-0000-0000-0000-000000000000}"/>
          </ac:spMkLst>
        </pc:spChg>
      </pc:sldChg>
      <pc:sldChg chg="modSp add mod modClrScheme chgLayout">
        <pc:chgData name="Tino Miegel - con terra GmbH" userId="94e1a83c-60fb-41e3-8f3a-06dd302042cd" providerId="ADAL" clId="{A3934408-7270-4EF4-A425-4C98B9ABA17D}" dt="2025-03-27T13:41:37.330" v="663" actId="700"/>
        <pc:sldMkLst>
          <pc:docMk/>
          <pc:sldMk cId="0" sldId="309"/>
        </pc:sldMkLst>
        <pc:spChg chg="mod ord">
          <ac:chgData name="Tino Miegel - con terra GmbH" userId="94e1a83c-60fb-41e3-8f3a-06dd302042cd" providerId="ADAL" clId="{A3934408-7270-4EF4-A425-4C98B9ABA17D}" dt="2025-03-27T13:41:37.330" v="663" actId="700"/>
          <ac:spMkLst>
            <pc:docMk/>
            <pc:sldMk cId="0" sldId="309"/>
            <ac:spMk id="3" creationId="{A3C3FF7B-3395-69C1-E71D-EA0816E5D6AF}"/>
          </ac:spMkLst>
        </pc:spChg>
        <pc:spChg chg="mod ord">
          <ac:chgData name="Tino Miegel - con terra GmbH" userId="94e1a83c-60fb-41e3-8f3a-06dd302042cd" providerId="ADAL" clId="{A3934408-7270-4EF4-A425-4C98B9ABA17D}" dt="2025-03-27T13:41:37.330" v="663" actId="700"/>
          <ac:spMkLst>
            <pc:docMk/>
            <pc:sldMk cId="0" sldId="309"/>
            <ac:spMk id="304" creationId="{00000000-0000-0000-0000-000000000000}"/>
          </ac:spMkLst>
        </pc:spChg>
      </pc:sldChg>
      <pc:sldChg chg="modSp add mod modClrScheme chgLayout">
        <pc:chgData name="Tino Miegel - con terra GmbH" userId="94e1a83c-60fb-41e3-8f3a-06dd302042cd" providerId="ADAL" clId="{A3934408-7270-4EF4-A425-4C98B9ABA17D}" dt="2025-03-27T13:44:33.692" v="672" actId="700"/>
        <pc:sldMkLst>
          <pc:docMk/>
          <pc:sldMk cId="0" sldId="310"/>
        </pc:sldMkLst>
        <pc:spChg chg="mod ord">
          <ac:chgData name="Tino Miegel - con terra GmbH" userId="94e1a83c-60fb-41e3-8f3a-06dd302042cd" providerId="ADAL" clId="{A3934408-7270-4EF4-A425-4C98B9ABA17D}" dt="2025-03-27T13:44:33.692" v="672" actId="700"/>
          <ac:spMkLst>
            <pc:docMk/>
            <pc:sldMk cId="0" sldId="310"/>
            <ac:spMk id="3" creationId="{918F96A7-86BF-D151-E556-480FF38704CA}"/>
          </ac:spMkLst>
        </pc:spChg>
        <pc:spChg chg="mod ord">
          <ac:chgData name="Tino Miegel - con terra GmbH" userId="94e1a83c-60fb-41e3-8f3a-06dd302042cd" providerId="ADAL" clId="{A3934408-7270-4EF4-A425-4C98B9ABA17D}" dt="2025-03-27T13:44:33.692" v="672" actId="700"/>
          <ac:spMkLst>
            <pc:docMk/>
            <pc:sldMk cId="0" sldId="310"/>
            <ac:spMk id="310" creationId="{00000000-0000-0000-0000-000000000000}"/>
          </ac:spMkLst>
        </pc:spChg>
      </pc:sldChg>
      <pc:sldChg chg="delSp modSp add mod modClrScheme chgLayout">
        <pc:chgData name="Tino Miegel - con terra GmbH" userId="94e1a83c-60fb-41e3-8f3a-06dd302042cd" providerId="ADAL" clId="{A3934408-7270-4EF4-A425-4C98B9ABA17D}" dt="2025-03-27T13:45:54.757" v="684" actId="478"/>
        <pc:sldMkLst>
          <pc:docMk/>
          <pc:sldMk cId="0" sldId="311"/>
        </pc:sldMkLst>
        <pc:spChg chg="mod ord">
          <ac:chgData name="Tino Miegel - con terra GmbH" userId="94e1a83c-60fb-41e3-8f3a-06dd302042cd" providerId="ADAL" clId="{A3934408-7270-4EF4-A425-4C98B9ABA17D}" dt="2025-03-27T13:44:33.692" v="672" actId="700"/>
          <ac:spMkLst>
            <pc:docMk/>
            <pc:sldMk cId="0" sldId="311"/>
            <ac:spMk id="3" creationId="{6C40891F-9948-EC46-B7EC-35EEDD644CFC}"/>
          </ac:spMkLst>
        </pc:spChg>
        <pc:spChg chg="mod ord">
          <ac:chgData name="Tino Miegel - con terra GmbH" userId="94e1a83c-60fb-41e3-8f3a-06dd302042cd" providerId="ADAL" clId="{A3934408-7270-4EF4-A425-4C98B9ABA17D}" dt="2025-03-27T13:44:33.692" v="672" actId="700"/>
          <ac:spMkLst>
            <pc:docMk/>
            <pc:sldMk cId="0" sldId="311"/>
            <ac:spMk id="316" creationId="{00000000-0000-0000-0000-000000000000}"/>
          </ac:spMkLst>
        </pc:spChg>
      </pc:sldChg>
      <pc:sldChg chg="modSp add mod modClrScheme chgLayout">
        <pc:chgData name="Tino Miegel - con terra GmbH" userId="94e1a83c-60fb-41e3-8f3a-06dd302042cd" providerId="ADAL" clId="{A3934408-7270-4EF4-A425-4C98B9ABA17D}" dt="2025-03-27T13:44:33.692" v="672" actId="700"/>
        <pc:sldMkLst>
          <pc:docMk/>
          <pc:sldMk cId="0" sldId="313"/>
        </pc:sldMkLst>
        <pc:spChg chg="mod ord">
          <ac:chgData name="Tino Miegel - con terra GmbH" userId="94e1a83c-60fb-41e3-8f3a-06dd302042cd" providerId="ADAL" clId="{A3934408-7270-4EF4-A425-4C98B9ABA17D}" dt="2025-03-27T13:44:33.692" v="672" actId="700"/>
          <ac:spMkLst>
            <pc:docMk/>
            <pc:sldMk cId="0" sldId="313"/>
            <ac:spMk id="2" creationId="{02F294D3-FFC7-396F-6556-1A25C5B54763}"/>
          </ac:spMkLst>
        </pc:spChg>
        <pc:spChg chg="mod ord">
          <ac:chgData name="Tino Miegel - con terra GmbH" userId="94e1a83c-60fb-41e3-8f3a-06dd302042cd" providerId="ADAL" clId="{A3934408-7270-4EF4-A425-4C98B9ABA17D}" dt="2025-03-27T13:44:33.692" v="672" actId="700"/>
          <ac:spMkLst>
            <pc:docMk/>
            <pc:sldMk cId="0" sldId="313"/>
            <ac:spMk id="330" creationId="{00000000-0000-0000-0000-000000000000}"/>
          </ac:spMkLst>
        </pc:spChg>
      </pc:sldChg>
      <pc:sldChg chg="modSp add mod modClrScheme chgLayout">
        <pc:chgData name="Tino Miegel - con terra GmbH" userId="94e1a83c-60fb-41e3-8f3a-06dd302042cd" providerId="ADAL" clId="{A3934408-7270-4EF4-A425-4C98B9ABA17D}" dt="2025-03-27T13:44:34.413" v="673" actId="1076"/>
        <pc:sldMkLst>
          <pc:docMk/>
          <pc:sldMk cId="0" sldId="314"/>
        </pc:sldMkLst>
        <pc:spChg chg="mod ord">
          <ac:chgData name="Tino Miegel - con terra GmbH" userId="94e1a83c-60fb-41e3-8f3a-06dd302042cd" providerId="ADAL" clId="{A3934408-7270-4EF4-A425-4C98B9ABA17D}" dt="2025-03-27T13:44:34.413" v="673" actId="1076"/>
          <ac:spMkLst>
            <pc:docMk/>
            <pc:sldMk cId="0" sldId="314"/>
            <ac:spMk id="2" creationId="{B5B809B3-C9E5-A473-1C0B-8AC3C243C2FF}"/>
          </ac:spMkLst>
        </pc:spChg>
        <pc:spChg chg="mod ord">
          <ac:chgData name="Tino Miegel - con terra GmbH" userId="94e1a83c-60fb-41e3-8f3a-06dd302042cd" providerId="ADAL" clId="{A3934408-7270-4EF4-A425-4C98B9ABA17D}" dt="2025-03-27T13:44:33.692" v="672" actId="700"/>
          <ac:spMkLst>
            <pc:docMk/>
            <pc:sldMk cId="0" sldId="314"/>
            <ac:spMk id="336" creationId="{00000000-0000-0000-0000-000000000000}"/>
          </ac:spMkLst>
        </pc:spChg>
      </pc:sldChg>
      <pc:sldChg chg="modSp add mod modClrScheme chgLayout">
        <pc:chgData name="Tino Miegel - con terra GmbH" userId="94e1a83c-60fb-41e3-8f3a-06dd302042cd" providerId="ADAL" clId="{A3934408-7270-4EF4-A425-4C98B9ABA17D}" dt="2025-03-27T13:43:59.247" v="671" actId="700"/>
        <pc:sldMkLst>
          <pc:docMk/>
          <pc:sldMk cId="0" sldId="316"/>
        </pc:sldMkLst>
        <pc:spChg chg="mod ord">
          <ac:chgData name="Tino Miegel - con terra GmbH" userId="94e1a83c-60fb-41e3-8f3a-06dd302042cd" providerId="ADAL" clId="{A3934408-7270-4EF4-A425-4C98B9ABA17D}" dt="2025-03-27T13:43:59.247" v="671" actId="700"/>
          <ac:spMkLst>
            <pc:docMk/>
            <pc:sldMk cId="0" sldId="316"/>
            <ac:spMk id="2" creationId="{26B07ED4-E2A8-9360-B510-12E4152D8B04}"/>
          </ac:spMkLst>
        </pc:spChg>
        <pc:spChg chg="mod ord">
          <ac:chgData name="Tino Miegel - con terra GmbH" userId="94e1a83c-60fb-41e3-8f3a-06dd302042cd" providerId="ADAL" clId="{A3934408-7270-4EF4-A425-4C98B9ABA17D}" dt="2025-03-27T13:43:59.247" v="671" actId="700"/>
          <ac:spMkLst>
            <pc:docMk/>
            <pc:sldMk cId="0" sldId="316"/>
            <ac:spMk id="350" creationId="{00000000-0000-0000-0000-000000000000}"/>
          </ac:spMkLst>
        </pc:spChg>
      </pc:sldChg>
      <pc:sldChg chg="modSp add mod modClrScheme chgLayout">
        <pc:chgData name="Tino Miegel - con terra GmbH" userId="94e1a83c-60fb-41e3-8f3a-06dd302042cd" providerId="ADAL" clId="{A3934408-7270-4EF4-A425-4C98B9ABA17D}" dt="2025-03-27T13:43:59.247" v="671" actId="700"/>
        <pc:sldMkLst>
          <pc:docMk/>
          <pc:sldMk cId="0" sldId="317"/>
        </pc:sldMkLst>
        <pc:spChg chg="mod ord">
          <ac:chgData name="Tino Miegel - con terra GmbH" userId="94e1a83c-60fb-41e3-8f3a-06dd302042cd" providerId="ADAL" clId="{A3934408-7270-4EF4-A425-4C98B9ABA17D}" dt="2025-03-27T13:43:59.247" v="671" actId="700"/>
          <ac:spMkLst>
            <pc:docMk/>
            <pc:sldMk cId="0" sldId="317"/>
            <ac:spMk id="2" creationId="{04B51642-78E3-7C06-3E28-0BDA82BD5E12}"/>
          </ac:spMkLst>
        </pc:spChg>
        <pc:spChg chg="mod ord">
          <ac:chgData name="Tino Miegel - con terra GmbH" userId="94e1a83c-60fb-41e3-8f3a-06dd302042cd" providerId="ADAL" clId="{A3934408-7270-4EF4-A425-4C98B9ABA17D}" dt="2025-03-27T13:43:59.247" v="671" actId="700"/>
          <ac:spMkLst>
            <pc:docMk/>
            <pc:sldMk cId="0" sldId="317"/>
            <ac:spMk id="356" creationId="{00000000-0000-0000-0000-000000000000}"/>
          </ac:spMkLst>
        </pc:spChg>
        <pc:picChg chg="mod">
          <ac:chgData name="Tino Miegel - con terra GmbH" userId="94e1a83c-60fb-41e3-8f3a-06dd302042cd" providerId="ADAL" clId="{A3934408-7270-4EF4-A425-4C98B9ABA17D}" dt="2025-03-27T13:36:01.261" v="634" actId="1076"/>
          <ac:picMkLst>
            <pc:docMk/>
            <pc:sldMk cId="0" sldId="317"/>
            <ac:picMk id="5" creationId="{7165CFFB-206C-C1CB-9B43-9D8A25CD5EB1}"/>
          </ac:picMkLst>
        </pc:picChg>
      </pc:sldChg>
      <pc:sldChg chg="modSp add mod modClrScheme chgLayout">
        <pc:chgData name="Tino Miegel - con terra GmbH" userId="94e1a83c-60fb-41e3-8f3a-06dd302042cd" providerId="ADAL" clId="{A3934408-7270-4EF4-A425-4C98B9ABA17D}" dt="2025-03-27T13:43:59.247" v="671" actId="700"/>
        <pc:sldMkLst>
          <pc:docMk/>
          <pc:sldMk cId="0" sldId="318"/>
        </pc:sldMkLst>
        <pc:spChg chg="mod ord">
          <ac:chgData name="Tino Miegel - con terra GmbH" userId="94e1a83c-60fb-41e3-8f3a-06dd302042cd" providerId="ADAL" clId="{A3934408-7270-4EF4-A425-4C98B9ABA17D}" dt="2025-03-27T13:43:59.247" v="671" actId="700"/>
          <ac:spMkLst>
            <pc:docMk/>
            <pc:sldMk cId="0" sldId="318"/>
            <ac:spMk id="2" creationId="{AED37F19-B98A-C7CF-AF83-462B9B7FC3D8}"/>
          </ac:spMkLst>
        </pc:spChg>
        <pc:spChg chg="mod ord">
          <ac:chgData name="Tino Miegel - con terra GmbH" userId="94e1a83c-60fb-41e3-8f3a-06dd302042cd" providerId="ADAL" clId="{A3934408-7270-4EF4-A425-4C98B9ABA17D}" dt="2025-03-27T13:43:59.247" v="671" actId="700"/>
          <ac:spMkLst>
            <pc:docMk/>
            <pc:sldMk cId="0" sldId="318"/>
            <ac:spMk id="363" creationId="{00000000-0000-0000-0000-000000000000}"/>
          </ac:spMkLst>
        </pc:spChg>
      </pc:sldChg>
      <pc:sldChg chg="modSp add mod modClrScheme chgLayout">
        <pc:chgData name="Tino Miegel - con terra GmbH" userId="94e1a83c-60fb-41e3-8f3a-06dd302042cd" providerId="ADAL" clId="{A3934408-7270-4EF4-A425-4C98B9ABA17D}" dt="2025-03-27T13:43:59.247" v="671" actId="700"/>
        <pc:sldMkLst>
          <pc:docMk/>
          <pc:sldMk cId="0" sldId="319"/>
        </pc:sldMkLst>
        <pc:spChg chg="mod ord">
          <ac:chgData name="Tino Miegel - con terra GmbH" userId="94e1a83c-60fb-41e3-8f3a-06dd302042cd" providerId="ADAL" clId="{A3934408-7270-4EF4-A425-4C98B9ABA17D}" dt="2025-03-27T13:43:59.247" v="671" actId="700"/>
          <ac:spMkLst>
            <pc:docMk/>
            <pc:sldMk cId="0" sldId="319"/>
            <ac:spMk id="2" creationId="{3FAE3090-5345-10AD-6D58-9516BCD44DCF}"/>
          </ac:spMkLst>
        </pc:spChg>
        <pc:spChg chg="mod ord">
          <ac:chgData name="Tino Miegel - con terra GmbH" userId="94e1a83c-60fb-41e3-8f3a-06dd302042cd" providerId="ADAL" clId="{A3934408-7270-4EF4-A425-4C98B9ABA17D}" dt="2025-03-27T13:43:59.247" v="671" actId="700"/>
          <ac:spMkLst>
            <pc:docMk/>
            <pc:sldMk cId="0" sldId="319"/>
            <ac:spMk id="369" creationId="{00000000-0000-0000-0000-000000000000}"/>
          </ac:spMkLst>
        </pc:spChg>
        <pc:picChg chg="mod">
          <ac:chgData name="Tino Miegel - con terra GmbH" userId="94e1a83c-60fb-41e3-8f3a-06dd302042cd" providerId="ADAL" clId="{A3934408-7270-4EF4-A425-4C98B9ABA17D}" dt="2025-03-27T13:35:36.084" v="628" actId="1076"/>
          <ac:picMkLst>
            <pc:docMk/>
            <pc:sldMk cId="0" sldId="319"/>
            <ac:picMk id="6" creationId="{F71FEE63-2FD8-456A-A9F7-CE50178184D9}"/>
          </ac:picMkLst>
        </pc:picChg>
      </pc:sldChg>
      <pc:sldChg chg="modSp add mod modClrScheme chgLayout">
        <pc:chgData name="Tino Miegel - con terra GmbH" userId="94e1a83c-60fb-41e3-8f3a-06dd302042cd" providerId="ADAL" clId="{A3934408-7270-4EF4-A425-4C98B9ABA17D}" dt="2025-03-27T13:43:59.247" v="671" actId="700"/>
        <pc:sldMkLst>
          <pc:docMk/>
          <pc:sldMk cId="0" sldId="321"/>
        </pc:sldMkLst>
        <pc:spChg chg="mod ord">
          <ac:chgData name="Tino Miegel - con terra GmbH" userId="94e1a83c-60fb-41e3-8f3a-06dd302042cd" providerId="ADAL" clId="{A3934408-7270-4EF4-A425-4C98B9ABA17D}" dt="2025-03-27T13:43:59.247" v="671" actId="700"/>
          <ac:spMkLst>
            <pc:docMk/>
            <pc:sldMk cId="0" sldId="321"/>
            <ac:spMk id="2" creationId="{59509222-A134-249E-7D91-223B43E7945F}"/>
          </ac:spMkLst>
        </pc:spChg>
        <pc:spChg chg="mod ord">
          <ac:chgData name="Tino Miegel - con terra GmbH" userId="94e1a83c-60fb-41e3-8f3a-06dd302042cd" providerId="ADAL" clId="{A3934408-7270-4EF4-A425-4C98B9ABA17D}" dt="2025-03-27T13:43:59.247" v="671" actId="700"/>
          <ac:spMkLst>
            <pc:docMk/>
            <pc:sldMk cId="0" sldId="321"/>
            <ac:spMk id="384" creationId="{00000000-0000-0000-0000-000000000000}"/>
          </ac:spMkLst>
        </pc:spChg>
        <pc:picChg chg="mod">
          <ac:chgData name="Tino Miegel - con terra GmbH" userId="94e1a83c-60fb-41e3-8f3a-06dd302042cd" providerId="ADAL" clId="{A3934408-7270-4EF4-A425-4C98B9ABA17D}" dt="2025-03-27T13:34:47.779" v="623" actId="1076"/>
          <ac:picMkLst>
            <pc:docMk/>
            <pc:sldMk cId="0" sldId="321"/>
            <ac:picMk id="5" creationId="{38AFD825-E3A9-02CA-3FB8-C9A804FD25F1}"/>
          </ac:picMkLst>
        </pc:picChg>
      </pc:sldChg>
      <pc:sldChg chg="modSp add mod modClrScheme chgLayout">
        <pc:chgData name="Tino Miegel - con terra GmbH" userId="94e1a83c-60fb-41e3-8f3a-06dd302042cd" providerId="ADAL" clId="{A3934408-7270-4EF4-A425-4C98B9ABA17D}" dt="2025-03-27T13:43:59.247" v="671" actId="700"/>
        <pc:sldMkLst>
          <pc:docMk/>
          <pc:sldMk cId="0" sldId="322"/>
        </pc:sldMkLst>
        <pc:spChg chg="mod ord">
          <ac:chgData name="Tino Miegel - con terra GmbH" userId="94e1a83c-60fb-41e3-8f3a-06dd302042cd" providerId="ADAL" clId="{A3934408-7270-4EF4-A425-4C98B9ABA17D}" dt="2025-03-27T13:43:59.247" v="671" actId="700"/>
          <ac:spMkLst>
            <pc:docMk/>
            <pc:sldMk cId="0" sldId="322"/>
            <ac:spMk id="2" creationId="{232728EA-7C7D-BE7A-D529-1ACC4242C141}"/>
          </ac:spMkLst>
        </pc:spChg>
        <pc:spChg chg="mod ord">
          <ac:chgData name="Tino Miegel - con terra GmbH" userId="94e1a83c-60fb-41e3-8f3a-06dd302042cd" providerId="ADAL" clId="{A3934408-7270-4EF4-A425-4C98B9ABA17D}" dt="2025-03-27T13:43:59.247" v="671" actId="700"/>
          <ac:spMkLst>
            <pc:docMk/>
            <pc:sldMk cId="0" sldId="322"/>
            <ac:spMk id="391" creationId="{00000000-0000-0000-0000-000000000000}"/>
          </ac:spMkLst>
        </pc:spChg>
        <pc:picChg chg="mod">
          <ac:chgData name="Tino Miegel - con terra GmbH" userId="94e1a83c-60fb-41e3-8f3a-06dd302042cd" providerId="ADAL" clId="{A3934408-7270-4EF4-A425-4C98B9ABA17D}" dt="2025-03-27T13:34:12.044" v="615" actId="1076"/>
          <ac:picMkLst>
            <pc:docMk/>
            <pc:sldMk cId="0" sldId="322"/>
            <ac:picMk id="4" creationId="{5B23BE73-C1B9-BFED-73B9-2DD129C0F591}"/>
          </ac:picMkLst>
        </pc:picChg>
      </pc:sldChg>
      <pc:sldChg chg="addSp delSp modSp add mod modClrScheme chgLayout">
        <pc:chgData name="Tino Miegel - con terra GmbH" userId="94e1a83c-60fb-41e3-8f3a-06dd302042cd" providerId="ADAL" clId="{A3934408-7270-4EF4-A425-4C98B9ABA17D}" dt="2025-03-27T13:43:59.247" v="671" actId="700"/>
        <pc:sldMkLst>
          <pc:docMk/>
          <pc:sldMk cId="0" sldId="323"/>
        </pc:sldMkLst>
        <pc:spChg chg="mod ord">
          <ac:chgData name="Tino Miegel - con terra GmbH" userId="94e1a83c-60fb-41e3-8f3a-06dd302042cd" providerId="ADAL" clId="{A3934408-7270-4EF4-A425-4C98B9ABA17D}" dt="2025-03-27T13:43:59.247" v="671" actId="700"/>
          <ac:spMkLst>
            <pc:docMk/>
            <pc:sldMk cId="0" sldId="323"/>
            <ac:spMk id="2" creationId="{13288264-957C-7597-98C9-3A4DF8C6D5A6}"/>
          </ac:spMkLst>
        </pc:spChg>
        <pc:spChg chg="mod ord">
          <ac:chgData name="Tino Miegel - con terra GmbH" userId="94e1a83c-60fb-41e3-8f3a-06dd302042cd" providerId="ADAL" clId="{A3934408-7270-4EF4-A425-4C98B9ABA17D}" dt="2025-03-27T13:43:59.247" v="671" actId="700"/>
          <ac:spMkLst>
            <pc:docMk/>
            <pc:sldMk cId="0" sldId="323"/>
            <ac:spMk id="397" creationId="{00000000-0000-0000-0000-000000000000}"/>
          </ac:spMkLst>
        </pc:spChg>
        <pc:picChg chg="add mod">
          <ac:chgData name="Tino Miegel - con terra GmbH" userId="94e1a83c-60fb-41e3-8f3a-06dd302042cd" providerId="ADAL" clId="{A3934408-7270-4EF4-A425-4C98B9ABA17D}" dt="2025-03-27T13:41:21.179" v="662" actId="1076"/>
          <ac:picMkLst>
            <pc:docMk/>
            <pc:sldMk cId="0" sldId="323"/>
            <ac:picMk id="4" creationId="{42AB78DA-0AA0-12DF-C7C9-1190CCC0F472}"/>
          </ac:picMkLst>
        </pc:picChg>
      </pc:sldChg>
      <pc:sldChg chg="addSp delSp modSp add mod modClrScheme chgLayout">
        <pc:chgData name="Tino Miegel - con terra GmbH" userId="94e1a83c-60fb-41e3-8f3a-06dd302042cd" providerId="ADAL" clId="{A3934408-7270-4EF4-A425-4C98B9ABA17D}" dt="2025-03-27T13:43:59.247" v="671" actId="700"/>
        <pc:sldMkLst>
          <pc:docMk/>
          <pc:sldMk cId="0" sldId="324"/>
        </pc:sldMkLst>
        <pc:spChg chg="mod ord">
          <ac:chgData name="Tino Miegel - con terra GmbH" userId="94e1a83c-60fb-41e3-8f3a-06dd302042cd" providerId="ADAL" clId="{A3934408-7270-4EF4-A425-4C98B9ABA17D}" dt="2025-03-27T13:43:59.247" v="671" actId="700"/>
          <ac:spMkLst>
            <pc:docMk/>
            <pc:sldMk cId="0" sldId="324"/>
            <ac:spMk id="2" creationId="{E4D5040B-F7CE-F452-2F01-1307A95FF4F6}"/>
          </ac:spMkLst>
        </pc:spChg>
        <pc:spChg chg="mod ord">
          <ac:chgData name="Tino Miegel - con terra GmbH" userId="94e1a83c-60fb-41e3-8f3a-06dd302042cd" providerId="ADAL" clId="{A3934408-7270-4EF4-A425-4C98B9ABA17D}" dt="2025-03-27T13:43:59.247" v="671" actId="700"/>
          <ac:spMkLst>
            <pc:docMk/>
            <pc:sldMk cId="0" sldId="324"/>
            <ac:spMk id="404" creationId="{00000000-0000-0000-0000-000000000000}"/>
          </ac:spMkLst>
        </pc:spChg>
        <pc:picChg chg="add mod">
          <ac:chgData name="Tino Miegel - con terra GmbH" userId="94e1a83c-60fb-41e3-8f3a-06dd302042cd" providerId="ADAL" clId="{A3934408-7270-4EF4-A425-4C98B9ABA17D}" dt="2025-03-27T13:40:56.889" v="659"/>
          <ac:picMkLst>
            <pc:docMk/>
            <pc:sldMk cId="0" sldId="324"/>
            <ac:picMk id="4" creationId="{1908AE3F-90A1-522F-860A-CB1241CA6A01}"/>
          </ac:picMkLst>
        </pc:picChg>
      </pc:sldChg>
      <pc:sldChg chg="modSp add del mod">
        <pc:chgData name="Tino Miegel - con terra GmbH" userId="94e1a83c-60fb-41e3-8f3a-06dd302042cd" providerId="ADAL" clId="{A3934408-7270-4EF4-A425-4C98B9ABA17D}" dt="2025-03-27T13:33:17.374" v="603" actId="47"/>
        <pc:sldMkLst>
          <pc:docMk/>
          <pc:sldMk cId="0" sldId="331"/>
        </pc:sldMkLst>
      </pc:sldChg>
      <pc:sldChg chg="addSp modSp add del mod modClrScheme chgLayout">
        <pc:chgData name="Tino Miegel - con terra GmbH" userId="94e1a83c-60fb-41e3-8f3a-06dd302042cd" providerId="ADAL" clId="{A3934408-7270-4EF4-A425-4C98B9ABA17D}" dt="2025-03-27T13:31:04.834" v="555" actId="47"/>
        <pc:sldMkLst>
          <pc:docMk/>
          <pc:sldMk cId="3625586476" sldId="335"/>
        </pc:sldMkLst>
      </pc:sldChg>
      <pc:sldChg chg="add del">
        <pc:chgData name="Tino Miegel - con terra GmbH" userId="94e1a83c-60fb-41e3-8f3a-06dd302042cd" providerId="ADAL" clId="{A3934408-7270-4EF4-A425-4C98B9ABA17D}" dt="2025-03-27T13:26:39.719" v="510" actId="47"/>
        <pc:sldMkLst>
          <pc:docMk/>
          <pc:sldMk cId="2360861641" sldId="337"/>
        </pc:sldMkLst>
      </pc:sldChg>
      <pc:sldChg chg="modSp add mod modClrScheme chgLayout">
        <pc:chgData name="Tino Miegel - con terra GmbH" userId="94e1a83c-60fb-41e3-8f3a-06dd302042cd" providerId="ADAL" clId="{A3934408-7270-4EF4-A425-4C98B9ABA17D}" dt="2025-03-27T13:44:33.692" v="672" actId="700"/>
        <pc:sldMkLst>
          <pc:docMk/>
          <pc:sldMk cId="3470145113" sldId="339"/>
        </pc:sldMkLst>
        <pc:spChg chg="mod ord">
          <ac:chgData name="Tino Miegel - con terra GmbH" userId="94e1a83c-60fb-41e3-8f3a-06dd302042cd" providerId="ADAL" clId="{A3934408-7270-4EF4-A425-4C98B9ABA17D}" dt="2025-03-27T13:44:33.692" v="672" actId="700"/>
          <ac:spMkLst>
            <pc:docMk/>
            <pc:sldMk cId="3470145113" sldId="339"/>
            <ac:spMk id="2" creationId="{5DDB19D9-C906-BBFA-27F8-D406F2D4DFB0}"/>
          </ac:spMkLst>
        </pc:spChg>
        <pc:spChg chg="mod ord">
          <ac:chgData name="Tino Miegel - con terra GmbH" userId="94e1a83c-60fb-41e3-8f3a-06dd302042cd" providerId="ADAL" clId="{A3934408-7270-4EF4-A425-4C98B9ABA17D}" dt="2025-03-27T13:44:33.692" v="672" actId="700"/>
          <ac:spMkLst>
            <pc:docMk/>
            <pc:sldMk cId="3470145113" sldId="339"/>
            <ac:spMk id="3" creationId="{DF8A6172-8C90-4A1B-874E-185A7333C673}"/>
          </ac:spMkLst>
        </pc:spChg>
      </pc:sldChg>
      <pc:sldChg chg="addSp delSp modSp add mod ord">
        <pc:chgData name="Tino Miegel - con terra GmbH" userId="94e1a83c-60fb-41e3-8f3a-06dd302042cd" providerId="ADAL" clId="{A3934408-7270-4EF4-A425-4C98B9ABA17D}" dt="2025-03-27T13:27:05.871" v="522"/>
        <pc:sldMkLst>
          <pc:docMk/>
          <pc:sldMk cId="1397259758" sldId="340"/>
        </pc:sldMkLst>
        <pc:spChg chg="mod">
          <ac:chgData name="Tino Miegel - con terra GmbH" userId="94e1a83c-60fb-41e3-8f3a-06dd302042cd" providerId="ADAL" clId="{A3934408-7270-4EF4-A425-4C98B9ABA17D}" dt="2025-03-27T13:27:05.871" v="522"/>
          <ac:spMkLst>
            <pc:docMk/>
            <pc:sldMk cId="1397259758" sldId="340"/>
            <ac:spMk id="902" creationId="{716FDDE0-C94B-9FA0-4F1B-FA9345B584DF}"/>
          </ac:spMkLst>
        </pc:spChg>
        <pc:spChg chg="add del mod">
          <ac:chgData name="Tino Miegel - con terra GmbH" userId="94e1a83c-60fb-41e3-8f3a-06dd302042cd" providerId="ADAL" clId="{A3934408-7270-4EF4-A425-4C98B9ABA17D}" dt="2025-03-27T13:17:24.410" v="379" actId="115"/>
          <ac:spMkLst>
            <pc:docMk/>
            <pc:sldMk cId="1397259758" sldId="340"/>
            <ac:spMk id="903" creationId="{D29BD421-CCA5-35C5-819B-04457594786D}"/>
          </ac:spMkLst>
        </pc:spChg>
      </pc:sldChg>
      <pc:sldChg chg="modSp add mod ord">
        <pc:chgData name="Tino Miegel - con terra GmbH" userId="94e1a83c-60fb-41e3-8f3a-06dd302042cd" providerId="ADAL" clId="{A3934408-7270-4EF4-A425-4C98B9ABA17D}" dt="2025-03-27T13:19:38.660" v="398"/>
        <pc:sldMkLst>
          <pc:docMk/>
          <pc:sldMk cId="605831909" sldId="341"/>
        </pc:sldMkLst>
        <pc:spChg chg="mod">
          <ac:chgData name="Tino Miegel - con terra GmbH" userId="94e1a83c-60fb-41e3-8f3a-06dd302042cd" providerId="ADAL" clId="{A3934408-7270-4EF4-A425-4C98B9ABA17D}" dt="2025-03-27T13:19:38.660" v="398"/>
          <ac:spMkLst>
            <pc:docMk/>
            <pc:sldMk cId="605831909" sldId="341"/>
            <ac:spMk id="1136" creationId="{26A67FC3-86E5-0AD1-EE07-862F7EA7DBEE}"/>
          </ac:spMkLst>
        </pc:spChg>
        <pc:spChg chg="mod">
          <ac:chgData name="Tino Miegel - con terra GmbH" userId="94e1a83c-60fb-41e3-8f3a-06dd302042cd" providerId="ADAL" clId="{A3934408-7270-4EF4-A425-4C98B9ABA17D}" dt="2025-03-27T13:18:53.955" v="391" actId="20577"/>
          <ac:spMkLst>
            <pc:docMk/>
            <pc:sldMk cId="605831909" sldId="341"/>
            <ac:spMk id="1137" creationId="{9F634858-B38A-0BE8-8E5E-72406EC61E5E}"/>
          </ac:spMkLst>
        </pc:spChg>
      </pc:sldChg>
      <pc:sldChg chg="modSp add mod modClrScheme chgLayout">
        <pc:chgData name="Tino Miegel - con terra GmbH" userId="94e1a83c-60fb-41e3-8f3a-06dd302042cd" providerId="ADAL" clId="{A3934408-7270-4EF4-A425-4C98B9ABA17D}" dt="2025-03-27T13:29:51.735" v="541" actId="700"/>
        <pc:sldMkLst>
          <pc:docMk/>
          <pc:sldMk cId="2392080889" sldId="342"/>
        </pc:sldMkLst>
        <pc:spChg chg="mod ord">
          <ac:chgData name="Tino Miegel - con terra GmbH" userId="94e1a83c-60fb-41e3-8f3a-06dd302042cd" providerId="ADAL" clId="{A3934408-7270-4EF4-A425-4C98B9ABA17D}" dt="2025-03-27T13:29:51.735" v="541" actId="700"/>
          <ac:spMkLst>
            <pc:docMk/>
            <pc:sldMk cId="2392080889" sldId="342"/>
            <ac:spMk id="2" creationId="{E4D5040B-F7CE-F452-2F01-1307A95FF4F6}"/>
          </ac:spMkLst>
        </pc:spChg>
        <pc:spChg chg="mod ord">
          <ac:chgData name="Tino Miegel - con terra GmbH" userId="94e1a83c-60fb-41e3-8f3a-06dd302042cd" providerId="ADAL" clId="{A3934408-7270-4EF4-A425-4C98B9ABA17D}" dt="2025-03-27T13:29:51.735" v="541" actId="700"/>
          <ac:spMkLst>
            <pc:docMk/>
            <pc:sldMk cId="2392080889" sldId="342"/>
            <ac:spMk id="404" creationId="{00000000-0000-0000-0000-000000000000}"/>
          </ac:spMkLst>
        </pc:spChg>
      </pc:sldChg>
      <pc:sldChg chg="modSp add del mod">
        <pc:chgData name="Tino Miegel - con terra GmbH" userId="94e1a83c-60fb-41e3-8f3a-06dd302042cd" providerId="ADAL" clId="{A3934408-7270-4EF4-A425-4C98B9ABA17D}" dt="2025-03-27T13:19:41.501" v="399" actId="47"/>
        <pc:sldMkLst>
          <pc:docMk/>
          <pc:sldMk cId="2570907183" sldId="342"/>
        </pc:sldMkLst>
      </pc:sldChg>
      <pc:sldChg chg="modSp add mod modClrScheme chgLayout">
        <pc:chgData name="Tino Miegel - con terra GmbH" userId="94e1a83c-60fb-41e3-8f3a-06dd302042cd" providerId="ADAL" clId="{A3934408-7270-4EF4-A425-4C98B9ABA17D}" dt="2025-03-27T13:52:15.345" v="734" actId="207"/>
        <pc:sldMkLst>
          <pc:docMk/>
          <pc:sldMk cId="0" sldId="343"/>
        </pc:sldMkLst>
        <pc:spChg chg="mod ord">
          <ac:chgData name="Tino Miegel - con terra GmbH" userId="94e1a83c-60fb-41e3-8f3a-06dd302042cd" providerId="ADAL" clId="{A3934408-7270-4EF4-A425-4C98B9ABA17D}" dt="2025-03-27T13:41:37.330" v="663" actId="700"/>
          <ac:spMkLst>
            <pc:docMk/>
            <pc:sldMk cId="0" sldId="343"/>
            <ac:spMk id="3" creationId="{53E0C743-393E-FA2E-5629-1F257BC75CF1}"/>
          </ac:spMkLst>
        </pc:spChg>
        <pc:spChg chg="mod ord">
          <ac:chgData name="Tino Miegel - con terra GmbH" userId="94e1a83c-60fb-41e3-8f3a-06dd302042cd" providerId="ADAL" clId="{A3934408-7270-4EF4-A425-4C98B9ABA17D}" dt="2025-03-27T13:52:15.345" v="734" actId="207"/>
          <ac:spMkLst>
            <pc:docMk/>
            <pc:sldMk cId="0" sldId="343"/>
            <ac:spMk id="274" creationId="{00000000-0000-0000-0000-000000000000}"/>
          </ac:spMkLst>
        </pc:spChg>
      </pc:sldChg>
      <pc:sldChg chg="modSp add mod modClrScheme chgLayout">
        <pc:chgData name="Tino Miegel - con terra GmbH" userId="94e1a83c-60fb-41e3-8f3a-06dd302042cd" providerId="ADAL" clId="{A3934408-7270-4EF4-A425-4C98B9ABA17D}" dt="2025-03-27T13:52:06.826" v="733" actId="207"/>
        <pc:sldMkLst>
          <pc:docMk/>
          <pc:sldMk cId="0" sldId="344"/>
        </pc:sldMkLst>
        <pc:spChg chg="mod ord">
          <ac:chgData name="Tino Miegel - con terra GmbH" userId="94e1a83c-60fb-41e3-8f3a-06dd302042cd" providerId="ADAL" clId="{A3934408-7270-4EF4-A425-4C98B9ABA17D}" dt="2025-03-27T13:41:37.330" v="663" actId="700"/>
          <ac:spMkLst>
            <pc:docMk/>
            <pc:sldMk cId="0" sldId="344"/>
            <ac:spMk id="3" creationId="{087CA015-5A0A-0679-E12B-5C9D6FC6F22A}"/>
          </ac:spMkLst>
        </pc:spChg>
        <pc:spChg chg="mod ord">
          <ac:chgData name="Tino Miegel - con terra GmbH" userId="94e1a83c-60fb-41e3-8f3a-06dd302042cd" providerId="ADAL" clId="{A3934408-7270-4EF4-A425-4C98B9ABA17D}" dt="2025-03-27T13:52:06.826" v="733" actId="207"/>
          <ac:spMkLst>
            <pc:docMk/>
            <pc:sldMk cId="0" sldId="344"/>
            <ac:spMk id="280" creationId="{00000000-0000-0000-0000-000000000000}"/>
          </ac:spMkLst>
        </pc:spChg>
      </pc:sldChg>
      <pc:sldChg chg="modSp add mod modClrScheme chgLayout">
        <pc:chgData name="Tino Miegel - con terra GmbH" userId="94e1a83c-60fb-41e3-8f3a-06dd302042cd" providerId="ADAL" clId="{A3934408-7270-4EF4-A425-4C98B9ABA17D}" dt="2025-03-27T13:41:37.330" v="663" actId="700"/>
        <pc:sldMkLst>
          <pc:docMk/>
          <pc:sldMk cId="0" sldId="345"/>
        </pc:sldMkLst>
        <pc:spChg chg="mod ord">
          <ac:chgData name="Tino Miegel - con terra GmbH" userId="94e1a83c-60fb-41e3-8f3a-06dd302042cd" providerId="ADAL" clId="{A3934408-7270-4EF4-A425-4C98B9ABA17D}" dt="2025-03-27T13:41:37.330" v="663" actId="700"/>
          <ac:spMkLst>
            <pc:docMk/>
            <pc:sldMk cId="0" sldId="345"/>
            <ac:spMk id="3" creationId="{ABCFFAE2-D6C9-020A-E521-9FBD195A0139}"/>
          </ac:spMkLst>
        </pc:spChg>
        <pc:spChg chg="mod ord">
          <ac:chgData name="Tino Miegel - con terra GmbH" userId="94e1a83c-60fb-41e3-8f3a-06dd302042cd" providerId="ADAL" clId="{A3934408-7270-4EF4-A425-4C98B9ABA17D}" dt="2025-03-27T13:41:37.330" v="663" actId="700"/>
          <ac:spMkLst>
            <pc:docMk/>
            <pc:sldMk cId="0" sldId="345"/>
            <ac:spMk id="292" creationId="{00000000-0000-0000-0000-000000000000}"/>
          </ac:spMkLst>
        </pc:spChg>
      </pc:sldChg>
      <pc:sldChg chg="modSp add mod modClrScheme chgLayout">
        <pc:chgData name="Tino Miegel - con terra GmbH" userId="94e1a83c-60fb-41e3-8f3a-06dd302042cd" providerId="ADAL" clId="{A3934408-7270-4EF4-A425-4C98B9ABA17D}" dt="2025-03-27T13:41:37.330" v="663" actId="700"/>
        <pc:sldMkLst>
          <pc:docMk/>
          <pc:sldMk cId="0" sldId="346"/>
        </pc:sldMkLst>
        <pc:spChg chg="mod ord">
          <ac:chgData name="Tino Miegel - con terra GmbH" userId="94e1a83c-60fb-41e3-8f3a-06dd302042cd" providerId="ADAL" clId="{A3934408-7270-4EF4-A425-4C98B9ABA17D}" dt="2025-03-27T13:41:37.330" v="663" actId="700"/>
          <ac:spMkLst>
            <pc:docMk/>
            <pc:sldMk cId="0" sldId="346"/>
            <ac:spMk id="3" creationId="{67CD75AF-2C64-0D95-DBC3-2A6A92722CEE}"/>
          </ac:spMkLst>
        </pc:spChg>
        <pc:spChg chg="mod ord">
          <ac:chgData name="Tino Miegel - con terra GmbH" userId="94e1a83c-60fb-41e3-8f3a-06dd302042cd" providerId="ADAL" clId="{A3934408-7270-4EF4-A425-4C98B9ABA17D}" dt="2025-03-27T13:41:37.330" v="663" actId="700"/>
          <ac:spMkLst>
            <pc:docMk/>
            <pc:sldMk cId="0" sldId="346"/>
            <ac:spMk id="298" creationId="{00000000-0000-0000-0000-000000000000}"/>
          </ac:spMkLst>
        </pc:spChg>
      </pc:sldChg>
      <pc:sldChg chg="addSp delSp modSp add del mod modClrScheme chgLayout">
        <pc:chgData name="Tino Miegel - con terra GmbH" userId="94e1a83c-60fb-41e3-8f3a-06dd302042cd" providerId="ADAL" clId="{A3934408-7270-4EF4-A425-4C98B9ABA17D}" dt="2025-03-27T13:21:32.033" v="410" actId="47"/>
        <pc:sldMkLst>
          <pc:docMk/>
          <pc:sldMk cId="1745572624" sldId="347"/>
        </pc:sldMkLst>
      </pc:sldChg>
      <pc:sldChg chg="modSp add mod ord modShow">
        <pc:chgData name="Tino Miegel - con terra GmbH" userId="94e1a83c-60fb-41e3-8f3a-06dd302042cd" providerId="ADAL" clId="{A3934408-7270-4EF4-A425-4C98B9ABA17D}" dt="2025-03-27T13:22:35.733" v="412" actId="729"/>
        <pc:sldMkLst>
          <pc:docMk/>
          <pc:sldMk cId="3822533045" sldId="348"/>
        </pc:sldMkLst>
        <pc:spChg chg="mod">
          <ac:chgData name="Tino Miegel - con terra GmbH" userId="94e1a83c-60fb-41e3-8f3a-06dd302042cd" providerId="ADAL" clId="{A3934408-7270-4EF4-A425-4C98B9ABA17D}" dt="2025-03-27T13:21:30.312" v="409"/>
          <ac:spMkLst>
            <pc:docMk/>
            <pc:sldMk cId="3822533045" sldId="348"/>
            <ac:spMk id="1148" creationId="{1B7E3147-6169-526E-9D75-1AE6A6A921CB}"/>
          </ac:spMkLst>
        </pc:spChg>
      </pc:sldChg>
      <pc:sldChg chg="modSp add mod ord">
        <pc:chgData name="Tino Miegel - con terra GmbH" userId="94e1a83c-60fb-41e3-8f3a-06dd302042cd" providerId="ADAL" clId="{A3934408-7270-4EF4-A425-4C98B9ABA17D}" dt="2025-03-27T13:26:57.377" v="521"/>
        <pc:sldMkLst>
          <pc:docMk/>
          <pc:sldMk cId="4062495591" sldId="349"/>
        </pc:sldMkLst>
        <pc:spChg chg="mod">
          <ac:chgData name="Tino Miegel - con terra GmbH" userId="94e1a83c-60fb-41e3-8f3a-06dd302042cd" providerId="ADAL" clId="{A3934408-7270-4EF4-A425-4C98B9ABA17D}" dt="2025-03-27T13:26:57.377" v="521"/>
          <ac:spMkLst>
            <pc:docMk/>
            <pc:sldMk cId="4062495591" sldId="349"/>
            <ac:spMk id="902" creationId="{6F0A0C8B-059D-AA79-C15D-631C2EC0547F}"/>
          </ac:spMkLst>
        </pc:spChg>
        <pc:spChg chg="mod">
          <ac:chgData name="Tino Miegel - con terra GmbH" userId="94e1a83c-60fb-41e3-8f3a-06dd302042cd" providerId="ADAL" clId="{A3934408-7270-4EF4-A425-4C98B9ABA17D}" dt="2025-03-27T13:23:53.374" v="429" actId="20577"/>
          <ac:spMkLst>
            <pc:docMk/>
            <pc:sldMk cId="4062495591" sldId="349"/>
            <ac:spMk id="903" creationId="{5B16C34F-4710-AA06-FD8B-EF2FEBF04B01}"/>
          </ac:spMkLst>
        </pc:spChg>
      </pc:sldChg>
      <pc:sldChg chg="addSp delSp modSp add mod modClrScheme chgLayout">
        <pc:chgData name="Tino Miegel - con terra GmbH" userId="94e1a83c-60fb-41e3-8f3a-06dd302042cd" providerId="ADAL" clId="{A3934408-7270-4EF4-A425-4C98B9ABA17D}" dt="2025-03-27T13:43:38.020" v="670" actId="1076"/>
        <pc:sldMkLst>
          <pc:docMk/>
          <pc:sldMk cId="397926844" sldId="1023"/>
        </pc:sldMkLst>
        <pc:spChg chg="mod ord">
          <ac:chgData name="Tino Miegel - con terra GmbH" userId="94e1a83c-60fb-41e3-8f3a-06dd302042cd" providerId="ADAL" clId="{A3934408-7270-4EF4-A425-4C98B9ABA17D}" dt="2025-03-27T13:42:48.371" v="666" actId="700"/>
          <ac:spMkLst>
            <pc:docMk/>
            <pc:sldMk cId="397926844" sldId="1023"/>
            <ac:spMk id="2" creationId="{A365F88F-14F5-47B2-A5C7-A2B691AFC938}"/>
          </ac:spMkLst>
        </pc:spChg>
        <pc:spChg chg="mod ord">
          <ac:chgData name="Tino Miegel - con terra GmbH" userId="94e1a83c-60fb-41e3-8f3a-06dd302042cd" providerId="ADAL" clId="{A3934408-7270-4EF4-A425-4C98B9ABA17D}" dt="2025-03-27T13:42:48.371" v="666" actId="700"/>
          <ac:spMkLst>
            <pc:docMk/>
            <pc:sldMk cId="397926844" sldId="1023"/>
            <ac:spMk id="3" creationId="{6C9DC8B1-B9AA-4937-A7A8-8AA5FA915387}"/>
          </ac:spMkLst>
        </pc:spChg>
        <pc:spChg chg="mod ord">
          <ac:chgData name="Tino Miegel - con terra GmbH" userId="94e1a83c-60fb-41e3-8f3a-06dd302042cd" providerId="ADAL" clId="{A3934408-7270-4EF4-A425-4C98B9ABA17D}" dt="2025-03-27T13:42:48.371" v="666" actId="700"/>
          <ac:spMkLst>
            <pc:docMk/>
            <pc:sldMk cId="397926844" sldId="1023"/>
            <ac:spMk id="4" creationId="{1BC84DF0-9123-4BD9-A889-F80E2D313548}"/>
          </ac:spMkLst>
        </pc:spChg>
        <pc:picChg chg="add mod">
          <ac:chgData name="Tino Miegel - con terra GmbH" userId="94e1a83c-60fb-41e3-8f3a-06dd302042cd" providerId="ADAL" clId="{A3934408-7270-4EF4-A425-4C98B9ABA17D}" dt="2025-03-27T13:43:32.516" v="669" actId="1076"/>
          <ac:picMkLst>
            <pc:docMk/>
            <pc:sldMk cId="397926844" sldId="1023"/>
            <ac:picMk id="6" creationId="{AE887A71-1F08-838D-CD0B-DB09AD7D0E88}"/>
          </ac:picMkLst>
        </pc:picChg>
        <pc:picChg chg="mod">
          <ac:chgData name="Tino Miegel - con terra GmbH" userId="94e1a83c-60fb-41e3-8f3a-06dd302042cd" providerId="ADAL" clId="{A3934408-7270-4EF4-A425-4C98B9ABA17D}" dt="2025-03-27T13:43:38.020" v="670" actId="1076"/>
          <ac:picMkLst>
            <pc:docMk/>
            <pc:sldMk cId="397926844" sldId="1023"/>
            <ac:picMk id="10" creationId="{20424633-8CE1-39C0-3B48-DDFAAA8398C0}"/>
          </ac:picMkLst>
        </pc:picChg>
      </pc:sldChg>
      <pc:sldChg chg="modSp add mod modClrScheme chgLayout">
        <pc:chgData name="Tino Miegel - con terra GmbH" userId="94e1a83c-60fb-41e3-8f3a-06dd302042cd" providerId="ADAL" clId="{A3934408-7270-4EF4-A425-4C98B9ABA17D}" dt="2025-03-27T13:42:48.371" v="666" actId="700"/>
        <pc:sldMkLst>
          <pc:docMk/>
          <pc:sldMk cId="2875799425" sldId="1024"/>
        </pc:sldMkLst>
        <pc:spChg chg="mod ord">
          <ac:chgData name="Tino Miegel - con terra GmbH" userId="94e1a83c-60fb-41e3-8f3a-06dd302042cd" providerId="ADAL" clId="{A3934408-7270-4EF4-A425-4C98B9ABA17D}" dt="2025-03-27T13:42:48.371" v="666" actId="700"/>
          <ac:spMkLst>
            <pc:docMk/>
            <pc:sldMk cId="2875799425" sldId="1024"/>
            <ac:spMk id="2" creationId="{A365F88F-14F5-47B2-A5C7-A2B691AFC938}"/>
          </ac:spMkLst>
        </pc:spChg>
        <pc:spChg chg="mod ord">
          <ac:chgData name="Tino Miegel - con terra GmbH" userId="94e1a83c-60fb-41e3-8f3a-06dd302042cd" providerId="ADAL" clId="{A3934408-7270-4EF4-A425-4C98B9ABA17D}" dt="2025-03-27T13:42:48.371" v="666" actId="700"/>
          <ac:spMkLst>
            <pc:docMk/>
            <pc:sldMk cId="2875799425" sldId="1024"/>
            <ac:spMk id="3" creationId="{6C9DC8B1-B9AA-4937-A7A8-8AA5FA915387}"/>
          </ac:spMkLst>
        </pc:spChg>
        <pc:spChg chg="mod ord">
          <ac:chgData name="Tino Miegel - con terra GmbH" userId="94e1a83c-60fb-41e3-8f3a-06dd302042cd" providerId="ADAL" clId="{A3934408-7270-4EF4-A425-4C98B9ABA17D}" dt="2025-03-27T13:42:48.371" v="666" actId="700"/>
          <ac:spMkLst>
            <pc:docMk/>
            <pc:sldMk cId="2875799425" sldId="1024"/>
            <ac:spMk id="4" creationId="{1BC84DF0-9123-4BD9-A889-F80E2D313548}"/>
          </ac:spMkLst>
        </pc:spChg>
      </pc:sldChg>
      <pc:sldChg chg="modSp add mod modClrScheme chgLayout">
        <pc:chgData name="Tino Miegel - con terra GmbH" userId="94e1a83c-60fb-41e3-8f3a-06dd302042cd" providerId="ADAL" clId="{A3934408-7270-4EF4-A425-4C98B9ABA17D}" dt="2025-03-27T13:42:48.371" v="666" actId="700"/>
        <pc:sldMkLst>
          <pc:docMk/>
          <pc:sldMk cId="3369156213" sldId="1025"/>
        </pc:sldMkLst>
        <pc:spChg chg="mod ord">
          <ac:chgData name="Tino Miegel - con terra GmbH" userId="94e1a83c-60fb-41e3-8f3a-06dd302042cd" providerId="ADAL" clId="{A3934408-7270-4EF4-A425-4C98B9ABA17D}" dt="2025-03-27T13:42:48.371" v="666" actId="700"/>
          <ac:spMkLst>
            <pc:docMk/>
            <pc:sldMk cId="3369156213" sldId="1025"/>
            <ac:spMk id="2" creationId="{A365F88F-14F5-47B2-A5C7-A2B691AFC938}"/>
          </ac:spMkLst>
        </pc:spChg>
        <pc:spChg chg="mod ord">
          <ac:chgData name="Tino Miegel - con terra GmbH" userId="94e1a83c-60fb-41e3-8f3a-06dd302042cd" providerId="ADAL" clId="{A3934408-7270-4EF4-A425-4C98B9ABA17D}" dt="2025-03-27T13:42:48.371" v="666" actId="700"/>
          <ac:spMkLst>
            <pc:docMk/>
            <pc:sldMk cId="3369156213" sldId="1025"/>
            <ac:spMk id="3" creationId="{6C9DC8B1-B9AA-4937-A7A8-8AA5FA915387}"/>
          </ac:spMkLst>
        </pc:spChg>
        <pc:spChg chg="mod ord">
          <ac:chgData name="Tino Miegel - con terra GmbH" userId="94e1a83c-60fb-41e3-8f3a-06dd302042cd" providerId="ADAL" clId="{A3934408-7270-4EF4-A425-4C98B9ABA17D}" dt="2025-03-27T13:42:48.371" v="666" actId="700"/>
          <ac:spMkLst>
            <pc:docMk/>
            <pc:sldMk cId="3369156213" sldId="1025"/>
            <ac:spMk id="4" creationId="{1BC84DF0-9123-4BD9-A889-F80E2D313548}"/>
          </ac:spMkLst>
        </pc:spChg>
      </pc:sldChg>
      <pc:sldChg chg="modSp add mod ord">
        <pc:chgData name="Tino Miegel - con terra GmbH" userId="94e1a83c-60fb-41e3-8f3a-06dd302042cd" providerId="ADAL" clId="{A3934408-7270-4EF4-A425-4C98B9ABA17D}" dt="2025-03-27T13:25:08.183" v="494" actId="20577"/>
        <pc:sldMkLst>
          <pc:docMk/>
          <pc:sldMk cId="228793697" sldId="1026"/>
        </pc:sldMkLst>
        <pc:spChg chg="mod">
          <ac:chgData name="Tino Miegel - con terra GmbH" userId="94e1a83c-60fb-41e3-8f3a-06dd302042cd" providerId="ADAL" clId="{A3934408-7270-4EF4-A425-4C98B9ABA17D}" dt="2025-03-27T13:25:05.573" v="492" actId="20577"/>
          <ac:spMkLst>
            <pc:docMk/>
            <pc:sldMk cId="228793697" sldId="1026"/>
            <ac:spMk id="1136" creationId="{DFFC95EA-D2A2-4678-9F08-3A6A99272D45}"/>
          </ac:spMkLst>
        </pc:spChg>
        <pc:spChg chg="mod">
          <ac:chgData name="Tino Miegel - con terra GmbH" userId="94e1a83c-60fb-41e3-8f3a-06dd302042cd" providerId="ADAL" clId="{A3934408-7270-4EF4-A425-4C98B9ABA17D}" dt="2025-03-27T13:25:08.183" v="494" actId="20577"/>
          <ac:spMkLst>
            <pc:docMk/>
            <pc:sldMk cId="228793697" sldId="1026"/>
            <ac:spMk id="1137" creationId="{C548A662-9F5B-408F-4CA9-E54FD255C9E0}"/>
          </ac:spMkLst>
        </pc:spChg>
      </pc:sldChg>
      <pc:sldChg chg="modSp add mod ord">
        <pc:chgData name="Tino Miegel - con terra GmbH" userId="94e1a83c-60fb-41e3-8f3a-06dd302042cd" providerId="ADAL" clId="{A3934408-7270-4EF4-A425-4C98B9ABA17D}" dt="2025-03-27T13:26:49.890" v="520" actId="1076"/>
        <pc:sldMkLst>
          <pc:docMk/>
          <pc:sldMk cId="2468217198" sldId="1027"/>
        </pc:sldMkLst>
        <pc:spChg chg="mod">
          <ac:chgData name="Tino Miegel - con terra GmbH" userId="94e1a83c-60fb-41e3-8f3a-06dd302042cd" providerId="ADAL" clId="{A3934408-7270-4EF4-A425-4C98B9ABA17D}" dt="2025-03-27T13:26:47.565" v="519" actId="20577"/>
          <ac:spMkLst>
            <pc:docMk/>
            <pc:sldMk cId="2468217198" sldId="1027"/>
            <ac:spMk id="902" creationId="{026103FC-5D2A-FB60-7F67-0D4A16DFB542}"/>
          </ac:spMkLst>
        </pc:spChg>
        <pc:spChg chg="mod">
          <ac:chgData name="Tino Miegel - con terra GmbH" userId="94e1a83c-60fb-41e3-8f3a-06dd302042cd" providerId="ADAL" clId="{A3934408-7270-4EF4-A425-4C98B9ABA17D}" dt="2025-03-27T13:26:49.890" v="520" actId="1076"/>
          <ac:spMkLst>
            <pc:docMk/>
            <pc:sldMk cId="2468217198" sldId="1027"/>
            <ac:spMk id="903" creationId="{6C3541B2-9E5C-E081-376E-BD5758C48804}"/>
          </ac:spMkLst>
        </pc:spChg>
      </pc:sldChg>
      <pc:sldChg chg="modSp add mod ord">
        <pc:chgData name="Tino Miegel - con terra GmbH" userId="94e1a83c-60fb-41e3-8f3a-06dd302042cd" providerId="ADAL" clId="{A3934408-7270-4EF4-A425-4C98B9ABA17D}" dt="2025-03-27T13:30:30.322" v="546" actId="20578"/>
        <pc:sldMkLst>
          <pc:docMk/>
          <pc:sldMk cId="2147628793" sldId="1028"/>
        </pc:sldMkLst>
        <pc:spChg chg="mod">
          <ac:chgData name="Tino Miegel - con terra GmbH" userId="94e1a83c-60fb-41e3-8f3a-06dd302042cd" providerId="ADAL" clId="{A3934408-7270-4EF4-A425-4C98B9ABA17D}" dt="2025-03-27T13:29:39.857" v="540" actId="20577"/>
          <ac:spMkLst>
            <pc:docMk/>
            <pc:sldMk cId="2147628793" sldId="1028"/>
            <ac:spMk id="1137" creationId="{CF89821A-0EA2-337A-5CA9-5D1A5E170EF6}"/>
          </ac:spMkLst>
        </pc:spChg>
      </pc:sldChg>
      <pc:sldChg chg="modSp add mod ord">
        <pc:chgData name="Tino Miegel - con terra GmbH" userId="94e1a83c-60fb-41e3-8f3a-06dd302042cd" providerId="ADAL" clId="{A3934408-7270-4EF4-A425-4C98B9ABA17D}" dt="2025-03-27T13:31:13.981" v="561" actId="403"/>
        <pc:sldMkLst>
          <pc:docMk/>
          <pc:sldMk cId="805308567" sldId="1029"/>
        </pc:sldMkLst>
        <pc:spChg chg="mod">
          <ac:chgData name="Tino Miegel - con terra GmbH" userId="94e1a83c-60fb-41e3-8f3a-06dd302042cd" providerId="ADAL" clId="{A3934408-7270-4EF4-A425-4C98B9ABA17D}" dt="2025-03-27T13:30:43.819" v="552" actId="20577"/>
          <ac:spMkLst>
            <pc:docMk/>
            <pc:sldMk cId="805308567" sldId="1029"/>
            <ac:spMk id="902" creationId="{D2D53C01-78B3-2C0F-75D3-EB0639C74B82}"/>
          </ac:spMkLst>
        </pc:spChg>
        <pc:spChg chg="mod">
          <ac:chgData name="Tino Miegel - con terra GmbH" userId="94e1a83c-60fb-41e3-8f3a-06dd302042cd" providerId="ADAL" clId="{A3934408-7270-4EF4-A425-4C98B9ABA17D}" dt="2025-03-27T13:31:13.981" v="561" actId="403"/>
          <ac:spMkLst>
            <pc:docMk/>
            <pc:sldMk cId="805308567" sldId="1029"/>
            <ac:spMk id="903" creationId="{5CEA66D5-33BC-28C5-3CBD-E2A17FDDB573}"/>
          </ac:spMkLst>
        </pc:spChg>
      </pc:sldChg>
      <pc:sldChg chg="add del">
        <pc:chgData name="Tino Miegel - con terra GmbH" userId="94e1a83c-60fb-41e3-8f3a-06dd302042cd" providerId="ADAL" clId="{A3934408-7270-4EF4-A425-4C98B9ABA17D}" dt="2025-03-27T13:30:31.378" v="547" actId="2890"/>
        <pc:sldMkLst>
          <pc:docMk/>
          <pc:sldMk cId="3520430431" sldId="1029"/>
        </pc:sldMkLst>
      </pc:sldChg>
      <pc:sldChg chg="modSp add mod ord">
        <pc:chgData name="Tino Miegel - con terra GmbH" userId="94e1a83c-60fb-41e3-8f3a-06dd302042cd" providerId="ADAL" clId="{A3934408-7270-4EF4-A425-4C98B9ABA17D}" dt="2025-03-27T13:33:48.119" v="613" actId="20577"/>
        <pc:sldMkLst>
          <pc:docMk/>
          <pc:sldMk cId="2360672305" sldId="1030"/>
        </pc:sldMkLst>
        <pc:spChg chg="mod">
          <ac:chgData name="Tino Miegel - con terra GmbH" userId="94e1a83c-60fb-41e3-8f3a-06dd302042cd" providerId="ADAL" clId="{A3934408-7270-4EF4-A425-4C98B9ABA17D}" dt="2025-03-27T13:33:48.119" v="613" actId="20577"/>
          <ac:spMkLst>
            <pc:docMk/>
            <pc:sldMk cId="2360672305" sldId="1030"/>
            <ac:spMk id="1136" creationId="{217B0238-1AFA-0F69-6090-E69A3710E160}"/>
          </ac:spMkLst>
        </pc:spChg>
      </pc:sldChg>
      <pc:sldChg chg="modSp add mod modClrScheme chgLayout">
        <pc:chgData name="Tino Miegel - con terra GmbH" userId="94e1a83c-60fb-41e3-8f3a-06dd302042cd" providerId="ADAL" clId="{A3934408-7270-4EF4-A425-4C98B9ABA17D}" dt="2025-03-27T13:32:12.973" v="582" actId="700"/>
        <pc:sldMkLst>
          <pc:docMk/>
          <pc:sldMk cId="3769545301" sldId="1031"/>
        </pc:sldMkLst>
        <pc:spChg chg="mod ord">
          <ac:chgData name="Tino Miegel - con terra GmbH" userId="94e1a83c-60fb-41e3-8f3a-06dd302042cd" providerId="ADAL" clId="{A3934408-7270-4EF4-A425-4C98B9ABA17D}" dt="2025-03-27T13:32:12.973" v="582" actId="700"/>
          <ac:spMkLst>
            <pc:docMk/>
            <pc:sldMk cId="3769545301" sldId="1031"/>
            <ac:spMk id="2" creationId="{A365F88F-14F5-47B2-A5C7-A2B691AFC938}"/>
          </ac:spMkLst>
        </pc:spChg>
        <pc:spChg chg="mod ord">
          <ac:chgData name="Tino Miegel - con terra GmbH" userId="94e1a83c-60fb-41e3-8f3a-06dd302042cd" providerId="ADAL" clId="{A3934408-7270-4EF4-A425-4C98B9ABA17D}" dt="2025-03-27T13:32:12.973" v="582" actId="700"/>
          <ac:spMkLst>
            <pc:docMk/>
            <pc:sldMk cId="3769545301" sldId="1031"/>
            <ac:spMk id="3" creationId="{6C9DC8B1-B9AA-4937-A7A8-8AA5FA915387}"/>
          </ac:spMkLst>
        </pc:spChg>
        <pc:spChg chg="mod ord">
          <ac:chgData name="Tino Miegel - con terra GmbH" userId="94e1a83c-60fb-41e3-8f3a-06dd302042cd" providerId="ADAL" clId="{A3934408-7270-4EF4-A425-4C98B9ABA17D}" dt="2025-03-27T13:32:12.973" v="582" actId="700"/>
          <ac:spMkLst>
            <pc:docMk/>
            <pc:sldMk cId="3769545301" sldId="1031"/>
            <ac:spMk id="4" creationId="{1BC84DF0-9123-4BD9-A889-F80E2D313548}"/>
          </ac:spMkLst>
        </pc:spChg>
      </pc:sldChg>
      <pc:sldChg chg="modSp add mod modClrScheme chgLayout">
        <pc:chgData name="Tino Miegel - con terra GmbH" userId="94e1a83c-60fb-41e3-8f3a-06dd302042cd" providerId="ADAL" clId="{A3934408-7270-4EF4-A425-4C98B9ABA17D}" dt="2025-03-27T13:32:12.973" v="582" actId="700"/>
        <pc:sldMkLst>
          <pc:docMk/>
          <pc:sldMk cId="2740209956" sldId="1032"/>
        </pc:sldMkLst>
        <pc:spChg chg="mod ord">
          <ac:chgData name="Tino Miegel - con terra GmbH" userId="94e1a83c-60fb-41e3-8f3a-06dd302042cd" providerId="ADAL" clId="{A3934408-7270-4EF4-A425-4C98B9ABA17D}" dt="2025-03-27T13:32:12.973" v="582" actId="700"/>
          <ac:spMkLst>
            <pc:docMk/>
            <pc:sldMk cId="2740209956" sldId="1032"/>
            <ac:spMk id="2" creationId="{7FA547A0-EF58-428E-C5CF-4EBB4E7DE7E6}"/>
          </ac:spMkLst>
        </pc:spChg>
        <pc:spChg chg="mod ord">
          <ac:chgData name="Tino Miegel - con terra GmbH" userId="94e1a83c-60fb-41e3-8f3a-06dd302042cd" providerId="ADAL" clId="{A3934408-7270-4EF4-A425-4C98B9ABA17D}" dt="2025-03-27T13:32:12.973" v="582" actId="700"/>
          <ac:spMkLst>
            <pc:docMk/>
            <pc:sldMk cId="2740209956" sldId="1032"/>
            <ac:spMk id="3" creationId="{165228CD-2F01-1E17-D9D7-585C834B6661}"/>
          </ac:spMkLst>
        </pc:spChg>
      </pc:sldChg>
      <pc:sldChg chg="modSp add mod ord modClrScheme modShow chgLayout">
        <pc:chgData name="Tino Miegel - con terra GmbH" userId="94e1a83c-60fb-41e3-8f3a-06dd302042cd" providerId="ADAL" clId="{A3934408-7270-4EF4-A425-4C98B9ABA17D}" dt="2025-03-27T13:33:29.114" v="606" actId="27636"/>
        <pc:sldMkLst>
          <pc:docMk/>
          <pc:sldMk cId="416975877" sldId="1033"/>
        </pc:sldMkLst>
        <pc:spChg chg="mod ord">
          <ac:chgData name="Tino Miegel - con terra GmbH" userId="94e1a83c-60fb-41e3-8f3a-06dd302042cd" providerId="ADAL" clId="{A3934408-7270-4EF4-A425-4C98B9ABA17D}" dt="2025-03-27T13:33:29.114" v="606" actId="27636"/>
          <ac:spMkLst>
            <pc:docMk/>
            <pc:sldMk cId="416975877" sldId="1033"/>
            <ac:spMk id="1243" creationId="{F91CD4BB-0FED-0E68-DC10-A91640077647}"/>
          </ac:spMkLst>
        </pc:spChg>
        <pc:spChg chg="mod ord">
          <ac:chgData name="Tino Miegel - con terra GmbH" userId="94e1a83c-60fb-41e3-8f3a-06dd302042cd" providerId="ADAL" clId="{A3934408-7270-4EF4-A425-4C98B9ABA17D}" dt="2025-03-27T13:33:29.055" v="605" actId="700"/>
          <ac:spMkLst>
            <pc:docMk/>
            <pc:sldMk cId="416975877" sldId="1033"/>
            <ac:spMk id="1245" creationId="{95DDA083-4D3E-5FCA-53D1-80D830601F1A}"/>
          </ac:spMkLst>
        </pc:spChg>
        <pc:picChg chg="mod ord">
          <ac:chgData name="Tino Miegel - con terra GmbH" userId="94e1a83c-60fb-41e3-8f3a-06dd302042cd" providerId="ADAL" clId="{A3934408-7270-4EF4-A425-4C98B9ABA17D}" dt="2025-03-27T13:33:29.055" v="605" actId="700"/>
          <ac:picMkLst>
            <pc:docMk/>
            <pc:sldMk cId="416975877" sldId="1033"/>
            <ac:picMk id="1244" creationId="{6AC5C5FC-5865-B769-EAE5-B3FB5B5FC38F}"/>
          </ac:picMkLst>
        </pc:picChg>
      </pc:sldChg>
      <pc:sldChg chg="addSp delSp modSp add mod">
        <pc:chgData name="Tino Miegel - con terra GmbH" userId="94e1a83c-60fb-41e3-8f3a-06dd302042cd" providerId="ADAL" clId="{A3934408-7270-4EF4-A425-4C98B9ABA17D}" dt="2025-03-27T13:45:50.263" v="683" actId="1076"/>
        <pc:sldMkLst>
          <pc:docMk/>
          <pc:sldMk cId="3298250978" sldId="1034"/>
        </pc:sldMkLst>
        <pc:spChg chg="mod">
          <ac:chgData name="Tino Miegel - con terra GmbH" userId="94e1a83c-60fb-41e3-8f3a-06dd302042cd" providerId="ADAL" clId="{A3934408-7270-4EF4-A425-4C98B9ABA17D}" dt="2025-03-27T13:45:50.263" v="683" actId="1076"/>
          <ac:spMkLst>
            <pc:docMk/>
            <pc:sldMk cId="3298250978" sldId="1034"/>
            <ac:spMk id="4" creationId="{8884A24A-D2E1-B0F3-ADFD-23D52EB4C74C}"/>
          </ac:spMkLst>
        </pc:spChg>
      </pc:sldChg>
      <pc:sldMasterChg chg="delSldLayout modSldLayout sldLayoutOrd">
        <pc:chgData name="Tino Miegel - con terra GmbH" userId="94e1a83c-60fb-41e3-8f3a-06dd302042cd" providerId="ADAL" clId="{A3934408-7270-4EF4-A425-4C98B9ABA17D}" dt="2025-03-27T13:51:22.352" v="729" actId="47"/>
        <pc:sldMasterMkLst>
          <pc:docMk/>
          <pc:sldMasterMk cId="0" sldId="2147483778"/>
        </pc:sldMasterMkLst>
        <pc:sldLayoutChg chg="del">
          <pc:chgData name="Tino Miegel - con terra GmbH" userId="94e1a83c-60fb-41e3-8f3a-06dd302042cd" providerId="ADAL" clId="{A3934408-7270-4EF4-A425-4C98B9ABA17D}" dt="2025-03-27T13:50:34.963" v="728" actId="47"/>
          <pc:sldLayoutMkLst>
            <pc:docMk/>
            <pc:sldMasterMk cId="0" sldId="2147483778"/>
            <pc:sldLayoutMk cId="0" sldId="2147483654"/>
          </pc:sldLayoutMkLst>
        </pc:sldLayoutChg>
        <pc:sldLayoutChg chg="del">
          <pc:chgData name="Tino Miegel - con terra GmbH" userId="94e1a83c-60fb-41e3-8f3a-06dd302042cd" providerId="ADAL" clId="{A3934408-7270-4EF4-A425-4C98B9ABA17D}" dt="2025-03-27T13:50:27.277" v="711" actId="47"/>
          <pc:sldLayoutMkLst>
            <pc:docMk/>
            <pc:sldMasterMk cId="0" sldId="2147483778"/>
            <pc:sldLayoutMk cId="0" sldId="2147483656"/>
          </pc:sldLayoutMkLst>
        </pc:sldLayoutChg>
        <pc:sldLayoutChg chg="del">
          <pc:chgData name="Tino Miegel - con terra GmbH" userId="94e1a83c-60fb-41e3-8f3a-06dd302042cd" providerId="ADAL" clId="{A3934408-7270-4EF4-A425-4C98B9ABA17D}" dt="2025-03-27T13:50:31.682" v="722" actId="47"/>
          <pc:sldLayoutMkLst>
            <pc:docMk/>
            <pc:sldMasterMk cId="0" sldId="2147483778"/>
            <pc:sldLayoutMk cId="0" sldId="2147483657"/>
          </pc:sldLayoutMkLst>
        </pc:sldLayoutChg>
        <pc:sldLayoutChg chg="del">
          <pc:chgData name="Tino Miegel - con terra GmbH" userId="94e1a83c-60fb-41e3-8f3a-06dd302042cd" providerId="ADAL" clId="{A3934408-7270-4EF4-A425-4C98B9ABA17D}" dt="2025-03-27T13:50:32.330" v="723" actId="47"/>
          <pc:sldLayoutMkLst>
            <pc:docMk/>
            <pc:sldMasterMk cId="0" sldId="2147483778"/>
            <pc:sldLayoutMk cId="0" sldId="2147483658"/>
          </pc:sldLayoutMkLst>
        </pc:sldLayoutChg>
        <pc:sldLayoutChg chg="del">
          <pc:chgData name="Tino Miegel - con terra GmbH" userId="94e1a83c-60fb-41e3-8f3a-06dd302042cd" providerId="ADAL" clId="{A3934408-7270-4EF4-A425-4C98B9ABA17D}" dt="2025-03-27T13:50:32.690" v="724" actId="47"/>
          <pc:sldLayoutMkLst>
            <pc:docMk/>
            <pc:sldMasterMk cId="0" sldId="2147483778"/>
            <pc:sldLayoutMk cId="0" sldId="2147483659"/>
          </pc:sldLayoutMkLst>
        </pc:sldLayoutChg>
        <pc:sldLayoutChg chg="del">
          <pc:chgData name="Tino Miegel - con terra GmbH" userId="94e1a83c-60fb-41e3-8f3a-06dd302042cd" providerId="ADAL" clId="{A3934408-7270-4EF4-A425-4C98B9ABA17D}" dt="2025-03-27T13:50:33.531" v="726" actId="47"/>
          <pc:sldLayoutMkLst>
            <pc:docMk/>
            <pc:sldMasterMk cId="0" sldId="2147483778"/>
            <pc:sldLayoutMk cId="0" sldId="2147483660"/>
          </pc:sldLayoutMkLst>
        </pc:sldLayoutChg>
        <pc:sldLayoutChg chg="del">
          <pc:chgData name="Tino Miegel - con terra GmbH" userId="94e1a83c-60fb-41e3-8f3a-06dd302042cd" providerId="ADAL" clId="{A3934408-7270-4EF4-A425-4C98B9ABA17D}" dt="2025-03-27T13:51:22.352" v="729" actId="47"/>
          <pc:sldLayoutMkLst>
            <pc:docMk/>
            <pc:sldMasterMk cId="0" sldId="2147483778"/>
            <pc:sldLayoutMk cId="0" sldId="2147483662"/>
          </pc:sldLayoutMkLst>
        </pc:sldLayoutChg>
        <pc:sldLayoutChg chg="del">
          <pc:chgData name="Tino Miegel - con terra GmbH" userId="94e1a83c-60fb-41e3-8f3a-06dd302042cd" providerId="ADAL" clId="{A3934408-7270-4EF4-A425-4C98B9ABA17D}" dt="2025-03-27T13:50:26.277" v="709" actId="47"/>
          <pc:sldLayoutMkLst>
            <pc:docMk/>
            <pc:sldMasterMk cId="0" sldId="2147483778"/>
            <pc:sldLayoutMk cId="0" sldId="2147483663"/>
          </pc:sldLayoutMkLst>
        </pc:sldLayoutChg>
        <pc:sldLayoutChg chg="del">
          <pc:chgData name="Tino Miegel - con terra GmbH" userId="94e1a83c-60fb-41e3-8f3a-06dd302042cd" providerId="ADAL" clId="{A3934408-7270-4EF4-A425-4C98B9ABA17D}" dt="2025-03-27T13:50:26.908" v="710" actId="47"/>
          <pc:sldLayoutMkLst>
            <pc:docMk/>
            <pc:sldMasterMk cId="0" sldId="2147483778"/>
            <pc:sldLayoutMk cId="0" sldId="2147483665"/>
          </pc:sldLayoutMkLst>
        </pc:sldLayoutChg>
        <pc:sldLayoutChg chg="del">
          <pc:chgData name="Tino Miegel - con terra GmbH" userId="94e1a83c-60fb-41e3-8f3a-06dd302042cd" providerId="ADAL" clId="{A3934408-7270-4EF4-A425-4C98B9ABA17D}" dt="2025-03-27T13:50:28.364" v="714" actId="47"/>
          <pc:sldLayoutMkLst>
            <pc:docMk/>
            <pc:sldMasterMk cId="0" sldId="2147483778"/>
            <pc:sldLayoutMk cId="0" sldId="2147483666"/>
          </pc:sldLayoutMkLst>
        </pc:sldLayoutChg>
        <pc:sldLayoutChg chg="del">
          <pc:chgData name="Tino Miegel - con terra GmbH" userId="94e1a83c-60fb-41e3-8f3a-06dd302042cd" providerId="ADAL" clId="{A3934408-7270-4EF4-A425-4C98B9ABA17D}" dt="2025-03-27T13:50:31.271" v="721" actId="47"/>
          <pc:sldLayoutMkLst>
            <pc:docMk/>
            <pc:sldMasterMk cId="0" sldId="2147483778"/>
            <pc:sldLayoutMk cId="0" sldId="2147483667"/>
          </pc:sldLayoutMkLst>
        </pc:sldLayoutChg>
        <pc:sldLayoutChg chg="ord">
          <pc:chgData name="Tino Miegel - con terra GmbH" userId="94e1a83c-60fb-41e3-8f3a-06dd302042cd" providerId="ADAL" clId="{A3934408-7270-4EF4-A425-4C98B9ABA17D}" dt="2025-03-27T13:49:21.581" v="696" actId="20578"/>
          <pc:sldLayoutMkLst>
            <pc:docMk/>
            <pc:sldMasterMk cId="0" sldId="2147483778"/>
            <pc:sldLayoutMk cId="0" sldId="2147483668"/>
          </pc:sldLayoutMkLst>
        </pc:sldLayoutChg>
        <pc:sldLayoutChg chg="del">
          <pc:chgData name="Tino Miegel - con terra GmbH" userId="94e1a83c-60fb-41e3-8f3a-06dd302042cd" providerId="ADAL" clId="{A3934408-7270-4EF4-A425-4C98B9ABA17D}" dt="2025-03-27T13:27:45.439" v="536" actId="47"/>
          <pc:sldLayoutMkLst>
            <pc:docMk/>
            <pc:sldMasterMk cId="0" sldId="2147483778"/>
            <pc:sldLayoutMk cId="3358321540" sldId="2147483784"/>
          </pc:sldLayoutMkLst>
        </pc:sldLayoutChg>
        <pc:sldLayoutChg chg="del">
          <pc:chgData name="Tino Miegel - con terra GmbH" userId="94e1a83c-60fb-41e3-8f3a-06dd302042cd" providerId="ADAL" clId="{A3934408-7270-4EF4-A425-4C98B9ABA17D}" dt="2025-03-27T13:19:41.501" v="399" actId="47"/>
          <pc:sldLayoutMkLst>
            <pc:docMk/>
            <pc:sldMasterMk cId="0" sldId="2147483778"/>
            <pc:sldLayoutMk cId="3669589719" sldId="2147483789"/>
          </pc:sldLayoutMkLst>
        </pc:sldLayoutChg>
        <pc:sldLayoutChg chg="del">
          <pc:chgData name="Tino Miegel - con terra GmbH" userId="94e1a83c-60fb-41e3-8f3a-06dd302042cd" providerId="ADAL" clId="{A3934408-7270-4EF4-A425-4C98B9ABA17D}" dt="2025-03-27T13:21:32.033" v="410" actId="47"/>
          <pc:sldLayoutMkLst>
            <pc:docMk/>
            <pc:sldMasterMk cId="0" sldId="2147483778"/>
            <pc:sldLayoutMk cId="3872856606" sldId="2147483793"/>
          </pc:sldLayoutMkLst>
        </pc:sldLayoutChg>
      </pc:sldMasterChg>
      <pc:sldMasterChg chg="del delSldLayout">
        <pc:chgData name="Tino Miegel - con terra GmbH" userId="94e1a83c-60fb-41e3-8f3a-06dd302042cd" providerId="ADAL" clId="{A3934408-7270-4EF4-A425-4C98B9ABA17D}" dt="2025-03-27T13:51:26.426" v="731" actId="47"/>
        <pc:sldMasterMkLst>
          <pc:docMk/>
          <pc:sldMasterMk cId="0" sldId="2147483779"/>
        </pc:sldMasterMkLst>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7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7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7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7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7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7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8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69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0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1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2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3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5"/>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6"/>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7"/>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8"/>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49"/>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50"/>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51"/>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52"/>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53"/>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54"/>
          </pc:sldLayoutMkLst>
        </pc:sldLayoutChg>
        <pc:sldLayoutChg chg="del">
          <pc:chgData name="Tino Miegel - con terra GmbH" userId="94e1a83c-60fb-41e3-8f3a-06dd302042cd" providerId="ADAL" clId="{A3934408-7270-4EF4-A425-4C98B9ABA17D}" dt="2025-03-27T13:51:26.426" v="731" actId="47"/>
          <pc:sldLayoutMkLst>
            <pc:docMk/>
            <pc:sldMasterMk cId="0" sldId="2147483779"/>
            <pc:sldLayoutMk cId="0" sldId="2147483755"/>
          </pc:sldLayoutMkLst>
        </pc:sldLayoutChg>
        <pc:sldLayoutChg chg="del">
          <pc:chgData name="Tino Miegel - con terra GmbH" userId="94e1a83c-60fb-41e3-8f3a-06dd302042cd" providerId="ADAL" clId="{A3934408-7270-4EF4-A425-4C98B9ABA17D}" dt="2025-03-27T13:50:22.090" v="702" actId="47"/>
          <pc:sldLayoutMkLst>
            <pc:docMk/>
            <pc:sldMasterMk cId="0" sldId="2147483779"/>
            <pc:sldLayoutMk cId="0" sldId="2147483756"/>
          </pc:sldLayoutMkLst>
        </pc:sldLayoutChg>
      </pc:sldMasterChg>
      <pc:sldMasterChg chg="delSldLayout">
        <pc:chgData name="Tino Miegel - con terra GmbH" userId="94e1a83c-60fb-41e3-8f3a-06dd302042cd" providerId="ADAL" clId="{A3934408-7270-4EF4-A425-4C98B9ABA17D}" dt="2025-03-27T13:33:17.374" v="603" actId="47"/>
        <pc:sldMasterMkLst>
          <pc:docMk/>
          <pc:sldMasterMk cId="0" sldId="2147483780"/>
        </pc:sldMasterMkLst>
        <pc:sldLayoutChg chg="del">
          <pc:chgData name="Tino Miegel - con terra GmbH" userId="94e1a83c-60fb-41e3-8f3a-06dd302042cd" providerId="ADAL" clId="{A3934408-7270-4EF4-A425-4C98B9ABA17D}" dt="2025-03-27T13:26:39.719" v="510" actId="47"/>
          <pc:sldLayoutMkLst>
            <pc:docMk/>
            <pc:sldMasterMk cId="0" sldId="2147483780"/>
            <pc:sldLayoutMk cId="1469477767" sldId="2147483796"/>
          </pc:sldLayoutMkLst>
        </pc:sldLayoutChg>
        <pc:sldLayoutChg chg="del">
          <pc:chgData name="Tino Miegel - con terra GmbH" userId="94e1a83c-60fb-41e3-8f3a-06dd302042cd" providerId="ADAL" clId="{A3934408-7270-4EF4-A425-4C98B9ABA17D}" dt="2025-03-27T13:33:17.374" v="603" actId="47"/>
          <pc:sldLayoutMkLst>
            <pc:docMk/>
            <pc:sldMasterMk cId="0" sldId="2147483780"/>
            <pc:sldLayoutMk cId="4119273655" sldId="2147483798"/>
          </pc:sldLayoutMkLst>
        </pc:sldLayoutChg>
      </pc:sldMasterChg>
    </pc:docChg>
  </pc:docChgLst>
  <pc:docChgLst>
    <pc:chgData name="Bernd Mertens - con terra GmbH" userId="efa92fad-9675-408c-bf11-aab575a7d475" providerId="ADAL" clId="{0C0069A2-C81A-409C-B57B-23C604D45230}"/>
    <pc:docChg chg="undo redo custSel addSld delSld modSld addSection modSection">
      <pc:chgData name="Bernd Mertens - con terra GmbH" userId="efa92fad-9675-408c-bf11-aab575a7d475" providerId="ADAL" clId="{0C0069A2-C81A-409C-B57B-23C604D45230}" dt="2025-04-03T12:24:06.156" v="657" actId="20577"/>
      <pc:docMkLst>
        <pc:docMk/>
      </pc:docMkLst>
      <pc:sldChg chg="modSp mod">
        <pc:chgData name="Bernd Mertens - con terra GmbH" userId="efa92fad-9675-408c-bf11-aab575a7d475" providerId="ADAL" clId="{0C0069A2-C81A-409C-B57B-23C604D45230}" dt="2025-04-03T12:23:07.748" v="604" actId="1076"/>
        <pc:sldMkLst>
          <pc:docMk/>
          <pc:sldMk cId="0" sldId="265"/>
        </pc:sldMkLst>
        <pc:spChg chg="mod">
          <ac:chgData name="Bernd Mertens - con terra GmbH" userId="efa92fad-9675-408c-bf11-aab575a7d475" providerId="ADAL" clId="{0C0069A2-C81A-409C-B57B-23C604D45230}" dt="2025-04-03T12:23:07.748" v="604" actId="1076"/>
          <ac:spMkLst>
            <pc:docMk/>
            <pc:sldMk cId="0" sldId="265"/>
            <ac:spMk id="903" creationId="{00000000-0000-0000-0000-000000000000}"/>
          </ac:spMkLst>
        </pc:spChg>
      </pc:sldChg>
      <pc:sldChg chg="modSp mod">
        <pc:chgData name="Bernd Mertens - con terra GmbH" userId="efa92fad-9675-408c-bf11-aab575a7d475" providerId="ADAL" clId="{0C0069A2-C81A-409C-B57B-23C604D45230}" dt="2025-03-27T13:03:03.966" v="63" actId="1076"/>
        <pc:sldMkLst>
          <pc:docMk/>
          <pc:sldMk cId="0" sldId="278"/>
        </pc:sldMkLst>
        <pc:spChg chg="mod">
          <ac:chgData name="Bernd Mertens - con terra GmbH" userId="efa92fad-9675-408c-bf11-aab575a7d475" providerId="ADAL" clId="{0C0069A2-C81A-409C-B57B-23C604D45230}" dt="2025-03-27T13:01:55.134" v="60" actId="20577"/>
          <ac:spMkLst>
            <pc:docMk/>
            <pc:sldMk cId="0" sldId="278"/>
            <ac:spMk id="1106" creationId="{00000000-0000-0000-0000-000000000000}"/>
          </ac:spMkLst>
        </pc:spChg>
        <pc:picChg chg="mod">
          <ac:chgData name="Bernd Mertens - con terra GmbH" userId="efa92fad-9675-408c-bf11-aab575a7d475" providerId="ADAL" clId="{0C0069A2-C81A-409C-B57B-23C604D45230}" dt="2025-03-27T13:03:03.966" v="63" actId="1076"/>
          <ac:picMkLst>
            <pc:docMk/>
            <pc:sldMk cId="0" sldId="278"/>
            <ac:picMk id="1109" creationId="{00000000-0000-0000-0000-000000000000}"/>
          </ac:picMkLst>
        </pc:picChg>
      </pc:sldChg>
      <pc:sldChg chg="modSp mod">
        <pc:chgData name="Bernd Mertens - con terra GmbH" userId="efa92fad-9675-408c-bf11-aab575a7d475" providerId="ADAL" clId="{0C0069A2-C81A-409C-B57B-23C604D45230}" dt="2025-04-03T12:24:06.156" v="657" actId="20577"/>
        <pc:sldMkLst>
          <pc:docMk/>
          <pc:sldMk cId="0" sldId="280"/>
        </pc:sldMkLst>
        <pc:spChg chg="mod">
          <ac:chgData name="Bernd Mertens - con terra GmbH" userId="efa92fad-9675-408c-bf11-aab575a7d475" providerId="ADAL" clId="{0C0069A2-C81A-409C-B57B-23C604D45230}" dt="2025-04-03T12:24:06.156" v="657" actId="20577"/>
          <ac:spMkLst>
            <pc:docMk/>
            <pc:sldMk cId="0" sldId="280"/>
            <ac:spMk id="1128" creationId="{00000000-0000-0000-0000-000000000000}"/>
          </ac:spMkLst>
        </pc:spChg>
      </pc:sldChg>
      <pc:sldChg chg="modSp mod">
        <pc:chgData name="Bernd Mertens - con terra GmbH" userId="efa92fad-9675-408c-bf11-aab575a7d475" providerId="ADAL" clId="{0C0069A2-C81A-409C-B57B-23C604D45230}" dt="2025-04-03T12:18:54.600" v="597" actId="3626"/>
        <pc:sldMkLst>
          <pc:docMk/>
          <pc:sldMk cId="0" sldId="298"/>
        </pc:sldMkLst>
        <pc:spChg chg="mod">
          <ac:chgData name="Bernd Mertens - con terra GmbH" userId="efa92fad-9675-408c-bf11-aab575a7d475" providerId="ADAL" clId="{0C0069A2-C81A-409C-B57B-23C604D45230}" dt="2025-04-03T12:18:54.600" v="597" actId="3626"/>
          <ac:spMkLst>
            <pc:docMk/>
            <pc:sldMk cId="0" sldId="298"/>
            <ac:spMk id="1251" creationId="{00000000-0000-0000-0000-000000000000}"/>
          </ac:spMkLst>
        </pc:spChg>
      </pc:sldChg>
      <pc:sldChg chg="modSp add del mod">
        <pc:chgData name="Bernd Mertens - con terra GmbH" userId="efa92fad-9675-408c-bf11-aab575a7d475" providerId="ADAL" clId="{0C0069A2-C81A-409C-B57B-23C604D45230}" dt="2025-03-27T13:09:09.734" v="114" actId="2696"/>
        <pc:sldMkLst>
          <pc:docMk/>
          <pc:sldMk cId="2226574476" sldId="299"/>
        </pc:sldMkLst>
      </pc:sldChg>
      <pc:sldChg chg="modSp mod">
        <pc:chgData name="Bernd Mertens - con terra GmbH" userId="efa92fad-9675-408c-bf11-aab575a7d475" providerId="ADAL" clId="{0C0069A2-C81A-409C-B57B-23C604D45230}" dt="2025-04-03T11:19:05.153" v="134" actId="20577"/>
        <pc:sldMkLst>
          <pc:docMk/>
          <pc:sldMk cId="0" sldId="300"/>
        </pc:sldMkLst>
        <pc:spChg chg="mod">
          <ac:chgData name="Bernd Mertens - con terra GmbH" userId="efa92fad-9675-408c-bf11-aab575a7d475" providerId="ADAL" clId="{0C0069A2-C81A-409C-B57B-23C604D45230}" dt="2025-04-03T11:19:05.153" v="134" actId="20577"/>
          <ac:spMkLst>
            <pc:docMk/>
            <pc:sldMk cId="0" sldId="300"/>
            <ac:spMk id="189" creationId="{00000000-0000-0000-0000-000000000000}"/>
          </ac:spMkLst>
        </pc:spChg>
      </pc:sldChg>
      <pc:sldChg chg="modSp mod">
        <pc:chgData name="Bernd Mertens - con terra GmbH" userId="efa92fad-9675-408c-bf11-aab575a7d475" providerId="ADAL" clId="{0C0069A2-C81A-409C-B57B-23C604D45230}" dt="2025-04-03T11:25:45.943" v="151" actId="20577"/>
        <pc:sldMkLst>
          <pc:docMk/>
          <pc:sldMk cId="0" sldId="305"/>
        </pc:sldMkLst>
        <pc:spChg chg="mod">
          <ac:chgData name="Bernd Mertens - con terra GmbH" userId="efa92fad-9675-408c-bf11-aab575a7d475" providerId="ADAL" clId="{0C0069A2-C81A-409C-B57B-23C604D45230}" dt="2025-04-03T11:25:45.943" v="151" actId="20577"/>
          <ac:spMkLst>
            <pc:docMk/>
            <pc:sldMk cId="0" sldId="305"/>
            <ac:spMk id="241" creationId="{00000000-0000-0000-0000-000000000000}"/>
          </ac:spMkLst>
        </pc:spChg>
      </pc:sldChg>
      <pc:sldChg chg="modSp mod">
        <pc:chgData name="Bernd Mertens - con terra GmbH" userId="efa92fad-9675-408c-bf11-aab575a7d475" providerId="ADAL" clId="{0C0069A2-C81A-409C-B57B-23C604D45230}" dt="2025-04-03T11:26:42.850" v="152" actId="255"/>
        <pc:sldMkLst>
          <pc:docMk/>
          <pc:sldMk cId="0" sldId="306"/>
        </pc:sldMkLst>
        <pc:spChg chg="mod">
          <ac:chgData name="Bernd Mertens - con terra GmbH" userId="efa92fad-9675-408c-bf11-aab575a7d475" providerId="ADAL" clId="{0C0069A2-C81A-409C-B57B-23C604D45230}" dt="2025-04-03T11:26:42.850" v="152" actId="255"/>
          <ac:spMkLst>
            <pc:docMk/>
            <pc:sldMk cId="0" sldId="306"/>
            <ac:spMk id="248" creationId="{00000000-0000-0000-0000-000000000000}"/>
          </ac:spMkLst>
        </pc:spChg>
      </pc:sldChg>
      <pc:sldChg chg="modSp mod">
        <pc:chgData name="Bernd Mertens - con terra GmbH" userId="efa92fad-9675-408c-bf11-aab575a7d475" providerId="ADAL" clId="{0C0069A2-C81A-409C-B57B-23C604D45230}" dt="2025-04-03T11:27:07.281" v="168" actId="20577"/>
        <pc:sldMkLst>
          <pc:docMk/>
          <pc:sldMk cId="0" sldId="307"/>
        </pc:sldMkLst>
        <pc:spChg chg="mod">
          <ac:chgData name="Bernd Mertens - con terra GmbH" userId="efa92fad-9675-408c-bf11-aab575a7d475" providerId="ADAL" clId="{0C0069A2-C81A-409C-B57B-23C604D45230}" dt="2025-04-03T11:27:07.281" v="168" actId="20577"/>
          <ac:spMkLst>
            <pc:docMk/>
            <pc:sldMk cId="0" sldId="307"/>
            <ac:spMk id="262" creationId="{00000000-0000-0000-0000-000000000000}"/>
          </ac:spMkLst>
        </pc:spChg>
      </pc:sldChg>
      <pc:sldChg chg="modSp mod">
        <pc:chgData name="Bernd Mertens - con terra GmbH" userId="efa92fad-9675-408c-bf11-aab575a7d475" providerId="ADAL" clId="{0C0069A2-C81A-409C-B57B-23C604D45230}" dt="2025-04-03T11:27:19.433" v="170" actId="20577"/>
        <pc:sldMkLst>
          <pc:docMk/>
          <pc:sldMk cId="0" sldId="308"/>
        </pc:sldMkLst>
        <pc:spChg chg="mod">
          <ac:chgData name="Bernd Mertens - con terra GmbH" userId="efa92fad-9675-408c-bf11-aab575a7d475" providerId="ADAL" clId="{0C0069A2-C81A-409C-B57B-23C604D45230}" dt="2025-04-03T11:27:19.433" v="170" actId="20577"/>
          <ac:spMkLst>
            <pc:docMk/>
            <pc:sldMk cId="0" sldId="308"/>
            <ac:spMk id="268" creationId="{00000000-0000-0000-0000-000000000000}"/>
          </ac:spMkLst>
        </pc:spChg>
      </pc:sldChg>
      <pc:sldChg chg="modSp mod">
        <pc:chgData name="Bernd Mertens - con terra GmbH" userId="efa92fad-9675-408c-bf11-aab575a7d475" providerId="ADAL" clId="{0C0069A2-C81A-409C-B57B-23C604D45230}" dt="2025-04-03T11:27:36.341" v="181" actId="6549"/>
        <pc:sldMkLst>
          <pc:docMk/>
          <pc:sldMk cId="0" sldId="310"/>
        </pc:sldMkLst>
        <pc:spChg chg="mod">
          <ac:chgData name="Bernd Mertens - con terra GmbH" userId="efa92fad-9675-408c-bf11-aab575a7d475" providerId="ADAL" clId="{0C0069A2-C81A-409C-B57B-23C604D45230}" dt="2025-04-03T11:27:36.341" v="181" actId="6549"/>
          <ac:spMkLst>
            <pc:docMk/>
            <pc:sldMk cId="0" sldId="310"/>
            <ac:spMk id="310" creationId="{00000000-0000-0000-0000-000000000000}"/>
          </ac:spMkLst>
        </pc:spChg>
      </pc:sldChg>
      <pc:sldChg chg="modSp mod">
        <pc:chgData name="Bernd Mertens - con terra GmbH" userId="efa92fad-9675-408c-bf11-aab575a7d475" providerId="ADAL" clId="{0C0069A2-C81A-409C-B57B-23C604D45230}" dt="2025-04-03T11:29:11.276" v="206" actId="20577"/>
        <pc:sldMkLst>
          <pc:docMk/>
          <pc:sldMk cId="0" sldId="313"/>
        </pc:sldMkLst>
        <pc:spChg chg="mod">
          <ac:chgData name="Bernd Mertens - con terra GmbH" userId="efa92fad-9675-408c-bf11-aab575a7d475" providerId="ADAL" clId="{0C0069A2-C81A-409C-B57B-23C604D45230}" dt="2025-04-03T11:29:11.276" v="206" actId="20577"/>
          <ac:spMkLst>
            <pc:docMk/>
            <pc:sldMk cId="0" sldId="313"/>
            <ac:spMk id="330" creationId="{00000000-0000-0000-0000-000000000000}"/>
          </ac:spMkLst>
        </pc:spChg>
      </pc:sldChg>
      <pc:sldChg chg="modSp mod">
        <pc:chgData name="Bernd Mertens - con terra GmbH" userId="efa92fad-9675-408c-bf11-aab575a7d475" providerId="ADAL" clId="{0C0069A2-C81A-409C-B57B-23C604D45230}" dt="2025-04-03T11:43:53.114" v="229" actId="20577"/>
        <pc:sldMkLst>
          <pc:docMk/>
          <pc:sldMk cId="0" sldId="316"/>
        </pc:sldMkLst>
        <pc:spChg chg="mod">
          <ac:chgData name="Bernd Mertens - con terra GmbH" userId="efa92fad-9675-408c-bf11-aab575a7d475" providerId="ADAL" clId="{0C0069A2-C81A-409C-B57B-23C604D45230}" dt="2025-04-03T11:43:53.114" v="229" actId="20577"/>
          <ac:spMkLst>
            <pc:docMk/>
            <pc:sldMk cId="0" sldId="316"/>
            <ac:spMk id="350" creationId="{00000000-0000-0000-0000-000000000000}"/>
          </ac:spMkLst>
        </pc:spChg>
      </pc:sldChg>
      <pc:sldChg chg="modSp mod">
        <pc:chgData name="Bernd Mertens - con terra GmbH" userId="efa92fad-9675-408c-bf11-aab575a7d475" providerId="ADAL" clId="{0C0069A2-C81A-409C-B57B-23C604D45230}" dt="2025-04-03T11:48:59.653" v="335" actId="20577"/>
        <pc:sldMkLst>
          <pc:docMk/>
          <pc:sldMk cId="0" sldId="317"/>
        </pc:sldMkLst>
        <pc:spChg chg="mod">
          <ac:chgData name="Bernd Mertens - con terra GmbH" userId="efa92fad-9675-408c-bf11-aab575a7d475" providerId="ADAL" clId="{0C0069A2-C81A-409C-B57B-23C604D45230}" dt="2025-04-03T11:48:59.653" v="335" actId="20577"/>
          <ac:spMkLst>
            <pc:docMk/>
            <pc:sldMk cId="0" sldId="317"/>
            <ac:spMk id="356" creationId="{00000000-0000-0000-0000-000000000000}"/>
          </ac:spMkLst>
        </pc:spChg>
        <pc:picChg chg="mod">
          <ac:chgData name="Bernd Mertens - con terra GmbH" userId="efa92fad-9675-408c-bf11-aab575a7d475" providerId="ADAL" clId="{0C0069A2-C81A-409C-B57B-23C604D45230}" dt="2025-04-03T11:44:23.014" v="233" actId="1076"/>
          <ac:picMkLst>
            <pc:docMk/>
            <pc:sldMk cId="0" sldId="317"/>
            <ac:picMk id="5" creationId="{7165CFFB-206C-C1CB-9B43-9D8A25CD5EB1}"/>
          </ac:picMkLst>
        </pc:picChg>
      </pc:sldChg>
      <pc:sldChg chg="modSp mod">
        <pc:chgData name="Bernd Mertens - con terra GmbH" userId="efa92fad-9675-408c-bf11-aab575a7d475" providerId="ADAL" clId="{0C0069A2-C81A-409C-B57B-23C604D45230}" dt="2025-04-03T11:47:14.689" v="282" actId="14100"/>
        <pc:sldMkLst>
          <pc:docMk/>
          <pc:sldMk cId="0" sldId="318"/>
        </pc:sldMkLst>
        <pc:spChg chg="mod">
          <ac:chgData name="Bernd Mertens - con terra GmbH" userId="efa92fad-9675-408c-bf11-aab575a7d475" providerId="ADAL" clId="{0C0069A2-C81A-409C-B57B-23C604D45230}" dt="2025-04-03T11:47:14.689" v="282" actId="14100"/>
          <ac:spMkLst>
            <pc:docMk/>
            <pc:sldMk cId="0" sldId="318"/>
            <ac:spMk id="363" creationId="{00000000-0000-0000-0000-000000000000}"/>
          </ac:spMkLst>
        </pc:spChg>
      </pc:sldChg>
      <pc:sldChg chg="modSp mod">
        <pc:chgData name="Bernd Mertens - con terra GmbH" userId="efa92fad-9675-408c-bf11-aab575a7d475" providerId="ADAL" clId="{0C0069A2-C81A-409C-B57B-23C604D45230}" dt="2025-04-03T11:54:12.016" v="368" actId="2711"/>
        <pc:sldMkLst>
          <pc:docMk/>
          <pc:sldMk cId="0" sldId="319"/>
        </pc:sldMkLst>
        <pc:spChg chg="mod">
          <ac:chgData name="Bernd Mertens - con terra GmbH" userId="efa92fad-9675-408c-bf11-aab575a7d475" providerId="ADAL" clId="{0C0069A2-C81A-409C-B57B-23C604D45230}" dt="2025-04-03T11:54:12.016" v="368" actId="2711"/>
          <ac:spMkLst>
            <pc:docMk/>
            <pc:sldMk cId="0" sldId="319"/>
            <ac:spMk id="369" creationId="{00000000-0000-0000-0000-000000000000}"/>
          </ac:spMkLst>
        </pc:spChg>
        <pc:picChg chg="mod">
          <ac:chgData name="Bernd Mertens - con terra GmbH" userId="efa92fad-9675-408c-bf11-aab575a7d475" providerId="ADAL" clId="{0C0069A2-C81A-409C-B57B-23C604D45230}" dt="2025-04-03T11:49:19.713" v="338" actId="1076"/>
          <ac:picMkLst>
            <pc:docMk/>
            <pc:sldMk cId="0" sldId="319"/>
            <ac:picMk id="6" creationId="{F71FEE63-2FD8-456A-A9F7-CE50178184D9}"/>
          </ac:picMkLst>
        </pc:picChg>
      </pc:sldChg>
      <pc:sldChg chg="modSp mod">
        <pc:chgData name="Bernd Mertens - con terra GmbH" userId="efa92fad-9675-408c-bf11-aab575a7d475" providerId="ADAL" clId="{0C0069A2-C81A-409C-B57B-23C604D45230}" dt="2025-04-03T11:54:37.621" v="371" actId="2711"/>
        <pc:sldMkLst>
          <pc:docMk/>
          <pc:sldMk cId="0" sldId="321"/>
        </pc:sldMkLst>
        <pc:spChg chg="mod">
          <ac:chgData name="Bernd Mertens - con terra GmbH" userId="efa92fad-9675-408c-bf11-aab575a7d475" providerId="ADAL" clId="{0C0069A2-C81A-409C-B57B-23C604D45230}" dt="2025-04-03T11:54:37.621" v="371" actId="2711"/>
          <ac:spMkLst>
            <pc:docMk/>
            <pc:sldMk cId="0" sldId="321"/>
            <ac:spMk id="384" creationId="{00000000-0000-0000-0000-000000000000}"/>
          </ac:spMkLst>
        </pc:spChg>
        <pc:picChg chg="mod">
          <ac:chgData name="Bernd Mertens - con terra GmbH" userId="efa92fad-9675-408c-bf11-aab575a7d475" providerId="ADAL" clId="{0C0069A2-C81A-409C-B57B-23C604D45230}" dt="2025-04-03T11:50:58.428" v="349" actId="1440"/>
          <ac:picMkLst>
            <pc:docMk/>
            <pc:sldMk cId="0" sldId="321"/>
            <ac:picMk id="5" creationId="{38AFD825-E3A9-02CA-3FB8-C9A804FD25F1}"/>
          </ac:picMkLst>
        </pc:picChg>
      </pc:sldChg>
      <pc:sldChg chg="modSp mod">
        <pc:chgData name="Bernd Mertens - con terra GmbH" userId="efa92fad-9675-408c-bf11-aab575a7d475" providerId="ADAL" clId="{0C0069A2-C81A-409C-B57B-23C604D45230}" dt="2025-04-03T11:57:41.970" v="400" actId="2711"/>
        <pc:sldMkLst>
          <pc:docMk/>
          <pc:sldMk cId="0" sldId="322"/>
        </pc:sldMkLst>
        <pc:spChg chg="mod">
          <ac:chgData name="Bernd Mertens - con terra GmbH" userId="efa92fad-9675-408c-bf11-aab575a7d475" providerId="ADAL" clId="{0C0069A2-C81A-409C-B57B-23C604D45230}" dt="2025-04-03T11:51:14.328" v="355" actId="20577"/>
          <ac:spMkLst>
            <pc:docMk/>
            <pc:sldMk cId="0" sldId="322"/>
            <ac:spMk id="2" creationId="{232728EA-7C7D-BE7A-D529-1ACC4242C141}"/>
          </ac:spMkLst>
        </pc:spChg>
        <pc:spChg chg="mod">
          <ac:chgData name="Bernd Mertens - con terra GmbH" userId="efa92fad-9675-408c-bf11-aab575a7d475" providerId="ADAL" clId="{0C0069A2-C81A-409C-B57B-23C604D45230}" dt="2025-04-03T11:57:41.970" v="400" actId="2711"/>
          <ac:spMkLst>
            <pc:docMk/>
            <pc:sldMk cId="0" sldId="322"/>
            <ac:spMk id="391" creationId="{00000000-0000-0000-0000-000000000000}"/>
          </ac:spMkLst>
        </pc:spChg>
        <pc:picChg chg="mod">
          <ac:chgData name="Bernd Mertens - con terra GmbH" userId="efa92fad-9675-408c-bf11-aab575a7d475" providerId="ADAL" clId="{0C0069A2-C81A-409C-B57B-23C604D45230}" dt="2025-04-03T11:51:41.514" v="357" actId="1076"/>
          <ac:picMkLst>
            <pc:docMk/>
            <pc:sldMk cId="0" sldId="322"/>
            <ac:picMk id="4" creationId="{5B23BE73-C1B9-BFED-73B9-2DD129C0F591}"/>
          </ac:picMkLst>
        </pc:picChg>
      </pc:sldChg>
      <pc:sldChg chg="modSp mod">
        <pc:chgData name="Bernd Mertens - con terra GmbH" userId="efa92fad-9675-408c-bf11-aab575a7d475" providerId="ADAL" clId="{0C0069A2-C81A-409C-B57B-23C604D45230}" dt="2025-04-03T11:56:12.757" v="385" actId="404"/>
        <pc:sldMkLst>
          <pc:docMk/>
          <pc:sldMk cId="0" sldId="323"/>
        </pc:sldMkLst>
        <pc:spChg chg="mod">
          <ac:chgData name="Bernd Mertens - con terra GmbH" userId="efa92fad-9675-408c-bf11-aab575a7d475" providerId="ADAL" clId="{0C0069A2-C81A-409C-B57B-23C604D45230}" dt="2025-04-03T11:56:12.757" v="385" actId="404"/>
          <ac:spMkLst>
            <pc:docMk/>
            <pc:sldMk cId="0" sldId="323"/>
            <ac:spMk id="397" creationId="{00000000-0000-0000-0000-000000000000}"/>
          </ac:spMkLst>
        </pc:spChg>
        <pc:picChg chg="mod">
          <ac:chgData name="Bernd Mertens - con terra GmbH" userId="efa92fad-9675-408c-bf11-aab575a7d475" providerId="ADAL" clId="{0C0069A2-C81A-409C-B57B-23C604D45230}" dt="2025-04-03T11:41:07.360" v="219" actId="1440"/>
          <ac:picMkLst>
            <pc:docMk/>
            <pc:sldMk cId="0" sldId="323"/>
            <ac:picMk id="4" creationId="{42AB78DA-0AA0-12DF-C7C9-1190CCC0F472}"/>
          </ac:picMkLst>
        </pc:picChg>
      </pc:sldChg>
      <pc:sldChg chg="modSp mod">
        <pc:chgData name="Bernd Mertens - con terra GmbH" userId="efa92fad-9675-408c-bf11-aab575a7d475" providerId="ADAL" clId="{0C0069A2-C81A-409C-B57B-23C604D45230}" dt="2025-04-03T11:55:56.895" v="382" actId="404"/>
        <pc:sldMkLst>
          <pc:docMk/>
          <pc:sldMk cId="0" sldId="324"/>
        </pc:sldMkLst>
        <pc:spChg chg="mod">
          <ac:chgData name="Bernd Mertens - con terra GmbH" userId="efa92fad-9675-408c-bf11-aab575a7d475" providerId="ADAL" clId="{0C0069A2-C81A-409C-B57B-23C604D45230}" dt="2025-04-03T11:55:56.895" v="382" actId="404"/>
          <ac:spMkLst>
            <pc:docMk/>
            <pc:sldMk cId="0" sldId="324"/>
            <ac:spMk id="404" creationId="{00000000-0000-0000-0000-000000000000}"/>
          </ac:spMkLst>
        </pc:spChg>
        <pc:picChg chg="mod modCrop">
          <ac:chgData name="Bernd Mertens - con terra GmbH" userId="efa92fad-9675-408c-bf11-aab575a7d475" providerId="ADAL" clId="{0C0069A2-C81A-409C-B57B-23C604D45230}" dt="2025-04-03T11:42:13.666" v="225"/>
          <ac:picMkLst>
            <pc:docMk/>
            <pc:sldMk cId="0" sldId="324"/>
            <ac:picMk id="4" creationId="{1908AE3F-90A1-522F-860A-CB1241CA6A01}"/>
          </ac:picMkLst>
        </pc:picChg>
      </pc:sldChg>
      <pc:sldChg chg="modSp mod">
        <pc:chgData name="Bernd Mertens - con terra GmbH" userId="efa92fad-9675-408c-bf11-aab575a7d475" providerId="ADAL" clId="{0C0069A2-C81A-409C-B57B-23C604D45230}" dt="2025-04-03T11:28:10.536" v="203" actId="5793"/>
        <pc:sldMkLst>
          <pc:docMk/>
          <pc:sldMk cId="3470145113" sldId="339"/>
        </pc:sldMkLst>
        <pc:spChg chg="mod">
          <ac:chgData name="Bernd Mertens - con terra GmbH" userId="efa92fad-9675-408c-bf11-aab575a7d475" providerId="ADAL" clId="{0C0069A2-C81A-409C-B57B-23C604D45230}" dt="2025-04-03T11:28:10.536" v="203" actId="5793"/>
          <ac:spMkLst>
            <pc:docMk/>
            <pc:sldMk cId="3470145113" sldId="339"/>
            <ac:spMk id="3" creationId="{DF8A6172-8C90-4A1B-874E-185A7333C673}"/>
          </ac:spMkLst>
        </pc:spChg>
      </pc:sldChg>
      <pc:sldChg chg="modSp mod">
        <pc:chgData name="Bernd Mertens - con terra GmbH" userId="efa92fad-9675-408c-bf11-aab575a7d475" providerId="ADAL" clId="{0C0069A2-C81A-409C-B57B-23C604D45230}" dt="2025-04-03T12:22:59.499" v="603" actId="1076"/>
        <pc:sldMkLst>
          <pc:docMk/>
          <pc:sldMk cId="1397259758" sldId="340"/>
        </pc:sldMkLst>
        <pc:spChg chg="mod">
          <ac:chgData name="Bernd Mertens - con terra GmbH" userId="efa92fad-9675-408c-bf11-aab575a7d475" providerId="ADAL" clId="{0C0069A2-C81A-409C-B57B-23C604D45230}" dt="2025-04-03T12:22:59.499" v="603" actId="1076"/>
          <ac:spMkLst>
            <pc:docMk/>
            <pc:sldMk cId="1397259758" sldId="340"/>
            <ac:spMk id="903" creationId="{D29BD421-CCA5-35C5-819B-04457594786D}"/>
          </ac:spMkLst>
        </pc:spChg>
      </pc:sldChg>
      <pc:sldChg chg="modSp mod modClrScheme chgLayout">
        <pc:chgData name="Bernd Mertens - con terra GmbH" userId="efa92fad-9675-408c-bf11-aab575a7d475" providerId="ADAL" clId="{0C0069A2-C81A-409C-B57B-23C604D45230}" dt="2025-04-03T12:10:12.070" v="532" actId="700"/>
        <pc:sldMkLst>
          <pc:docMk/>
          <pc:sldMk cId="2392080889" sldId="342"/>
        </pc:sldMkLst>
        <pc:spChg chg="mod ord">
          <ac:chgData name="Bernd Mertens - con terra GmbH" userId="efa92fad-9675-408c-bf11-aab575a7d475" providerId="ADAL" clId="{0C0069A2-C81A-409C-B57B-23C604D45230}" dt="2025-04-03T12:10:12.070" v="532" actId="700"/>
          <ac:spMkLst>
            <pc:docMk/>
            <pc:sldMk cId="2392080889" sldId="342"/>
            <ac:spMk id="2" creationId="{E4D5040B-F7CE-F452-2F01-1307A95FF4F6}"/>
          </ac:spMkLst>
        </pc:spChg>
        <pc:spChg chg="mod ord">
          <ac:chgData name="Bernd Mertens - con terra GmbH" userId="efa92fad-9675-408c-bf11-aab575a7d475" providerId="ADAL" clId="{0C0069A2-C81A-409C-B57B-23C604D45230}" dt="2025-04-03T12:10:12.070" v="532" actId="700"/>
          <ac:spMkLst>
            <pc:docMk/>
            <pc:sldMk cId="2392080889" sldId="342"/>
            <ac:spMk id="404" creationId="{00000000-0000-0000-0000-000000000000}"/>
          </ac:spMkLst>
        </pc:spChg>
      </pc:sldChg>
      <pc:sldChg chg="modSp mod">
        <pc:chgData name="Bernd Mertens - con terra GmbH" userId="efa92fad-9675-408c-bf11-aab575a7d475" providerId="ADAL" clId="{0C0069A2-C81A-409C-B57B-23C604D45230}" dt="2025-04-03T11:56:57.062" v="392" actId="404"/>
        <pc:sldMkLst>
          <pc:docMk/>
          <pc:sldMk cId="0" sldId="345"/>
        </pc:sldMkLst>
        <pc:spChg chg="mod">
          <ac:chgData name="Bernd Mertens - con terra GmbH" userId="efa92fad-9675-408c-bf11-aab575a7d475" providerId="ADAL" clId="{0C0069A2-C81A-409C-B57B-23C604D45230}" dt="2025-04-03T11:56:57.062" v="392" actId="404"/>
          <ac:spMkLst>
            <pc:docMk/>
            <pc:sldMk cId="0" sldId="345"/>
            <ac:spMk id="292" creationId="{00000000-0000-0000-0000-000000000000}"/>
          </ac:spMkLst>
        </pc:spChg>
      </pc:sldChg>
      <pc:sldChg chg="modSp mod">
        <pc:chgData name="Bernd Mertens - con terra GmbH" userId="efa92fad-9675-408c-bf11-aab575a7d475" providerId="ADAL" clId="{0C0069A2-C81A-409C-B57B-23C604D45230}" dt="2025-04-03T11:56:32.980" v="390" actId="403"/>
        <pc:sldMkLst>
          <pc:docMk/>
          <pc:sldMk cId="0" sldId="346"/>
        </pc:sldMkLst>
        <pc:spChg chg="mod">
          <ac:chgData name="Bernd Mertens - con terra GmbH" userId="efa92fad-9675-408c-bf11-aab575a7d475" providerId="ADAL" clId="{0C0069A2-C81A-409C-B57B-23C604D45230}" dt="2025-04-03T11:56:32.980" v="390" actId="403"/>
          <ac:spMkLst>
            <pc:docMk/>
            <pc:sldMk cId="0" sldId="346"/>
            <ac:spMk id="298" creationId="{00000000-0000-0000-0000-000000000000}"/>
          </ac:spMkLst>
        </pc:spChg>
      </pc:sldChg>
      <pc:sldChg chg="modSp mod">
        <pc:chgData name="Bernd Mertens - con terra GmbH" userId="efa92fad-9675-408c-bf11-aab575a7d475" providerId="ADAL" clId="{0C0069A2-C81A-409C-B57B-23C604D45230}" dt="2025-04-03T12:22:31.370" v="602" actId="1076"/>
        <pc:sldMkLst>
          <pc:docMk/>
          <pc:sldMk cId="4062495591" sldId="349"/>
        </pc:sldMkLst>
        <pc:spChg chg="mod">
          <ac:chgData name="Bernd Mertens - con terra GmbH" userId="efa92fad-9675-408c-bf11-aab575a7d475" providerId="ADAL" clId="{0C0069A2-C81A-409C-B57B-23C604D45230}" dt="2025-04-03T11:57:55.100" v="401" actId="20577"/>
          <ac:spMkLst>
            <pc:docMk/>
            <pc:sldMk cId="4062495591" sldId="349"/>
            <ac:spMk id="902" creationId="{6F0A0C8B-059D-AA79-C15D-631C2EC0547F}"/>
          </ac:spMkLst>
        </pc:spChg>
        <pc:spChg chg="mod">
          <ac:chgData name="Bernd Mertens - con terra GmbH" userId="efa92fad-9675-408c-bf11-aab575a7d475" providerId="ADAL" clId="{0C0069A2-C81A-409C-B57B-23C604D45230}" dt="2025-04-03T12:22:31.370" v="602" actId="1076"/>
          <ac:spMkLst>
            <pc:docMk/>
            <pc:sldMk cId="4062495591" sldId="349"/>
            <ac:spMk id="903" creationId="{5B16C34F-4710-AA06-FD8B-EF2FEBF04B01}"/>
          </ac:spMkLst>
        </pc:spChg>
      </pc:sldChg>
      <pc:sldChg chg="modSp mod">
        <pc:chgData name="Bernd Mertens - con terra GmbH" userId="efa92fad-9675-408c-bf11-aab575a7d475" providerId="ADAL" clId="{0C0069A2-C81A-409C-B57B-23C604D45230}" dt="2025-04-03T12:00:11.179" v="419" actId="20577"/>
        <pc:sldMkLst>
          <pc:docMk/>
          <pc:sldMk cId="397926844" sldId="1023"/>
        </pc:sldMkLst>
        <pc:spChg chg="mod">
          <ac:chgData name="Bernd Mertens - con terra GmbH" userId="efa92fad-9675-408c-bf11-aab575a7d475" providerId="ADAL" clId="{0C0069A2-C81A-409C-B57B-23C604D45230}" dt="2025-04-03T12:00:11.179" v="419" actId="20577"/>
          <ac:spMkLst>
            <pc:docMk/>
            <pc:sldMk cId="397926844" sldId="1023"/>
            <ac:spMk id="4" creationId="{1BC84DF0-9123-4BD9-A889-F80E2D313548}"/>
          </ac:spMkLst>
        </pc:spChg>
        <pc:picChg chg="mod">
          <ac:chgData name="Bernd Mertens - con terra GmbH" userId="efa92fad-9675-408c-bf11-aab575a7d475" providerId="ADAL" clId="{0C0069A2-C81A-409C-B57B-23C604D45230}" dt="2025-04-03T11:59:29.764" v="413" actId="1440"/>
          <ac:picMkLst>
            <pc:docMk/>
            <pc:sldMk cId="397926844" sldId="1023"/>
            <ac:picMk id="6" creationId="{AE887A71-1F08-838D-CD0B-DB09AD7D0E88}"/>
          </ac:picMkLst>
        </pc:picChg>
        <pc:picChg chg="mod">
          <ac:chgData name="Bernd Mertens - con terra GmbH" userId="efa92fad-9675-408c-bf11-aab575a7d475" providerId="ADAL" clId="{0C0069A2-C81A-409C-B57B-23C604D45230}" dt="2025-04-03T11:59:52.634" v="417" actId="1076"/>
          <ac:picMkLst>
            <pc:docMk/>
            <pc:sldMk cId="397926844" sldId="1023"/>
            <ac:picMk id="10" creationId="{20424633-8CE1-39C0-3B48-DDFAAA8398C0}"/>
          </ac:picMkLst>
        </pc:picChg>
      </pc:sldChg>
      <pc:sldChg chg="modSp mod">
        <pc:chgData name="Bernd Mertens - con terra GmbH" userId="efa92fad-9675-408c-bf11-aab575a7d475" providerId="ADAL" clId="{0C0069A2-C81A-409C-B57B-23C604D45230}" dt="2025-04-03T12:00:21.704" v="420" actId="14100"/>
        <pc:sldMkLst>
          <pc:docMk/>
          <pc:sldMk cId="2875799425" sldId="1024"/>
        </pc:sldMkLst>
        <pc:spChg chg="mod">
          <ac:chgData name="Bernd Mertens - con terra GmbH" userId="efa92fad-9675-408c-bf11-aab575a7d475" providerId="ADAL" clId="{0C0069A2-C81A-409C-B57B-23C604D45230}" dt="2025-04-03T12:00:21.704" v="420" actId="14100"/>
          <ac:spMkLst>
            <pc:docMk/>
            <pc:sldMk cId="2875799425" sldId="1024"/>
            <ac:spMk id="4" creationId="{1BC84DF0-9123-4BD9-A889-F80E2D313548}"/>
          </ac:spMkLst>
        </pc:spChg>
      </pc:sldChg>
      <pc:sldChg chg="modSp mod chgLayout">
        <pc:chgData name="Bernd Mertens - con terra GmbH" userId="efa92fad-9675-408c-bf11-aab575a7d475" providerId="ADAL" clId="{0C0069A2-C81A-409C-B57B-23C604D45230}" dt="2025-04-03T12:22:19.428" v="600" actId="1076"/>
        <pc:sldMkLst>
          <pc:docMk/>
          <pc:sldMk cId="2468217198" sldId="1027"/>
        </pc:sldMkLst>
        <pc:spChg chg="mod ord">
          <ac:chgData name="Bernd Mertens - con terra GmbH" userId="efa92fad-9675-408c-bf11-aab575a7d475" providerId="ADAL" clId="{0C0069A2-C81A-409C-B57B-23C604D45230}" dt="2025-04-03T12:22:14.458" v="599" actId="700"/>
          <ac:spMkLst>
            <pc:docMk/>
            <pc:sldMk cId="2468217198" sldId="1027"/>
            <ac:spMk id="902" creationId="{026103FC-5D2A-FB60-7F67-0D4A16DFB542}"/>
          </ac:spMkLst>
        </pc:spChg>
        <pc:spChg chg="mod ord">
          <ac:chgData name="Bernd Mertens - con terra GmbH" userId="efa92fad-9675-408c-bf11-aab575a7d475" providerId="ADAL" clId="{0C0069A2-C81A-409C-B57B-23C604D45230}" dt="2025-04-03T12:22:19.428" v="600" actId="1076"/>
          <ac:spMkLst>
            <pc:docMk/>
            <pc:sldMk cId="2468217198" sldId="1027"/>
            <ac:spMk id="903" creationId="{6C3541B2-9E5C-E081-376E-BD5758C48804}"/>
          </ac:spMkLst>
        </pc:spChg>
        <pc:picChg chg="mod ord">
          <ac:chgData name="Bernd Mertens - con terra GmbH" userId="efa92fad-9675-408c-bf11-aab575a7d475" providerId="ADAL" clId="{0C0069A2-C81A-409C-B57B-23C604D45230}" dt="2025-04-03T12:22:14.458" v="599" actId="700"/>
          <ac:picMkLst>
            <pc:docMk/>
            <pc:sldMk cId="2468217198" sldId="1027"/>
            <ac:picMk id="904" creationId="{DA45D39E-5E73-6379-A3B5-2D486DA874DB}"/>
          </ac:picMkLst>
        </pc:picChg>
      </pc:sldChg>
      <pc:sldChg chg="modSp mod">
        <pc:chgData name="Bernd Mertens - con terra GmbH" userId="efa92fad-9675-408c-bf11-aab575a7d475" providerId="ADAL" clId="{0C0069A2-C81A-409C-B57B-23C604D45230}" dt="2025-04-03T12:05:47.134" v="472" actId="20577"/>
        <pc:sldMkLst>
          <pc:docMk/>
          <pc:sldMk cId="2147628793" sldId="1028"/>
        </pc:sldMkLst>
        <pc:spChg chg="mod">
          <ac:chgData name="Bernd Mertens - con terra GmbH" userId="efa92fad-9675-408c-bf11-aab575a7d475" providerId="ADAL" clId="{0C0069A2-C81A-409C-B57B-23C604D45230}" dt="2025-04-03T12:05:47.134" v="472" actId="20577"/>
          <ac:spMkLst>
            <pc:docMk/>
            <pc:sldMk cId="2147628793" sldId="1028"/>
            <ac:spMk id="1136" creationId="{DC798BD2-6AC5-F0A6-11AC-F081F25368C2}"/>
          </ac:spMkLst>
        </pc:spChg>
      </pc:sldChg>
      <pc:sldChg chg="modSp mod">
        <pc:chgData name="Bernd Mertens - con terra GmbH" userId="efa92fad-9675-408c-bf11-aab575a7d475" providerId="ADAL" clId="{0C0069A2-C81A-409C-B57B-23C604D45230}" dt="2025-04-03T12:22:24.800" v="601" actId="1076"/>
        <pc:sldMkLst>
          <pc:docMk/>
          <pc:sldMk cId="805308567" sldId="1029"/>
        </pc:sldMkLst>
        <pc:spChg chg="mod">
          <ac:chgData name="Bernd Mertens - con terra GmbH" userId="efa92fad-9675-408c-bf11-aab575a7d475" providerId="ADAL" clId="{0C0069A2-C81A-409C-B57B-23C604D45230}" dt="2025-04-03T12:22:24.800" v="601" actId="1076"/>
          <ac:spMkLst>
            <pc:docMk/>
            <pc:sldMk cId="805308567" sldId="1029"/>
            <ac:spMk id="903" creationId="{5CEA66D5-33BC-28C5-3CBD-E2A17FDDB573}"/>
          </ac:spMkLst>
        </pc:spChg>
      </pc:sldChg>
      <pc:sldChg chg="modSp mod">
        <pc:chgData name="Bernd Mertens - con terra GmbH" userId="efa92fad-9675-408c-bf11-aab575a7d475" providerId="ADAL" clId="{0C0069A2-C81A-409C-B57B-23C604D45230}" dt="2025-04-03T12:08:50.150" v="520" actId="20577"/>
        <pc:sldMkLst>
          <pc:docMk/>
          <pc:sldMk cId="2360672305" sldId="1030"/>
        </pc:sldMkLst>
        <pc:spChg chg="mod">
          <ac:chgData name="Bernd Mertens - con terra GmbH" userId="efa92fad-9675-408c-bf11-aab575a7d475" providerId="ADAL" clId="{0C0069A2-C81A-409C-B57B-23C604D45230}" dt="2025-04-03T12:08:50.150" v="520" actId="20577"/>
          <ac:spMkLst>
            <pc:docMk/>
            <pc:sldMk cId="2360672305" sldId="1030"/>
            <ac:spMk id="1136" creationId="{217B0238-1AFA-0F69-6090-E69A3710E160}"/>
          </ac:spMkLst>
        </pc:spChg>
        <pc:spChg chg="mod">
          <ac:chgData name="Bernd Mertens - con terra GmbH" userId="efa92fad-9675-408c-bf11-aab575a7d475" providerId="ADAL" clId="{0C0069A2-C81A-409C-B57B-23C604D45230}" dt="2025-04-03T12:06:18.468" v="474" actId="20577"/>
          <ac:spMkLst>
            <pc:docMk/>
            <pc:sldMk cId="2360672305" sldId="1030"/>
            <ac:spMk id="1137" creationId="{113D0721-A075-F3F2-17A2-84E748D25B74}"/>
          </ac:spMkLst>
        </pc:spChg>
      </pc:sldChg>
      <pc:sldChg chg="modSp mod modClrScheme chgLayout">
        <pc:chgData name="Bernd Mertens - con terra GmbH" userId="efa92fad-9675-408c-bf11-aab575a7d475" providerId="ADAL" clId="{0C0069A2-C81A-409C-B57B-23C604D45230}" dt="2025-04-03T12:17:04.100" v="581" actId="12"/>
        <pc:sldMkLst>
          <pc:docMk/>
          <pc:sldMk cId="3769545301" sldId="1031"/>
        </pc:sldMkLst>
        <pc:spChg chg="mod ord">
          <ac:chgData name="Bernd Mertens - con terra GmbH" userId="efa92fad-9675-408c-bf11-aab575a7d475" providerId="ADAL" clId="{0C0069A2-C81A-409C-B57B-23C604D45230}" dt="2025-04-03T12:09:41.942" v="526" actId="700"/>
          <ac:spMkLst>
            <pc:docMk/>
            <pc:sldMk cId="3769545301" sldId="1031"/>
            <ac:spMk id="2" creationId="{A365F88F-14F5-47B2-A5C7-A2B691AFC938}"/>
          </ac:spMkLst>
        </pc:spChg>
        <pc:spChg chg="mod ord">
          <ac:chgData name="Bernd Mertens - con terra GmbH" userId="efa92fad-9675-408c-bf11-aab575a7d475" providerId="ADAL" clId="{0C0069A2-C81A-409C-B57B-23C604D45230}" dt="2025-04-03T12:09:41.942" v="526" actId="700"/>
          <ac:spMkLst>
            <pc:docMk/>
            <pc:sldMk cId="3769545301" sldId="1031"/>
            <ac:spMk id="3" creationId="{6C9DC8B1-B9AA-4937-A7A8-8AA5FA915387}"/>
          </ac:spMkLst>
        </pc:spChg>
        <pc:spChg chg="mod ord">
          <ac:chgData name="Bernd Mertens - con terra GmbH" userId="efa92fad-9675-408c-bf11-aab575a7d475" providerId="ADAL" clId="{0C0069A2-C81A-409C-B57B-23C604D45230}" dt="2025-04-03T12:17:04.100" v="581" actId="12"/>
          <ac:spMkLst>
            <pc:docMk/>
            <pc:sldMk cId="3769545301" sldId="1031"/>
            <ac:spMk id="4" creationId="{1BC84DF0-9123-4BD9-A889-F80E2D313548}"/>
          </ac:spMkLst>
        </pc:spChg>
        <pc:picChg chg="mod">
          <ac:chgData name="Bernd Mertens - con terra GmbH" userId="efa92fad-9675-408c-bf11-aab575a7d475" providerId="ADAL" clId="{0C0069A2-C81A-409C-B57B-23C604D45230}" dt="2025-04-03T12:09:45.949" v="528" actId="1076"/>
          <ac:picMkLst>
            <pc:docMk/>
            <pc:sldMk cId="3769545301" sldId="1031"/>
            <ac:picMk id="6" creationId="{5EC4DE61-2EF7-6A14-32F8-C2A262125DF8}"/>
          </ac:picMkLst>
        </pc:picChg>
        <pc:picChg chg="mod">
          <ac:chgData name="Bernd Mertens - con terra GmbH" userId="efa92fad-9675-408c-bf11-aab575a7d475" providerId="ADAL" clId="{0C0069A2-C81A-409C-B57B-23C604D45230}" dt="2025-04-03T12:09:47.068" v="529" actId="1076"/>
          <ac:picMkLst>
            <pc:docMk/>
            <pc:sldMk cId="3769545301" sldId="1031"/>
            <ac:picMk id="12" creationId="{FD6ACAAD-9DBC-CE0D-BDF7-F5D95F19BB9D}"/>
          </ac:picMkLst>
        </pc:picChg>
      </pc:sldChg>
      <pc:sldChg chg="addSp delSp modSp mod modClrScheme chgLayout">
        <pc:chgData name="Bernd Mertens - con terra GmbH" userId="efa92fad-9675-408c-bf11-aab575a7d475" providerId="ADAL" clId="{0C0069A2-C81A-409C-B57B-23C604D45230}" dt="2025-04-03T12:17:28.925" v="589" actId="20577"/>
        <pc:sldMkLst>
          <pc:docMk/>
          <pc:sldMk cId="2740209956" sldId="1032"/>
        </pc:sldMkLst>
        <pc:spChg chg="mod ord">
          <ac:chgData name="Bernd Mertens - con terra GmbH" userId="efa92fad-9675-408c-bf11-aab575a7d475" providerId="ADAL" clId="{0C0069A2-C81A-409C-B57B-23C604D45230}" dt="2025-04-03T12:10:03.845" v="531" actId="700"/>
          <ac:spMkLst>
            <pc:docMk/>
            <pc:sldMk cId="2740209956" sldId="1032"/>
            <ac:spMk id="2" creationId="{7FA547A0-EF58-428E-C5CF-4EBB4E7DE7E6}"/>
          </ac:spMkLst>
        </pc:spChg>
        <pc:spChg chg="mod ord">
          <ac:chgData name="Bernd Mertens - con terra GmbH" userId="efa92fad-9675-408c-bf11-aab575a7d475" providerId="ADAL" clId="{0C0069A2-C81A-409C-B57B-23C604D45230}" dt="2025-04-03T12:17:28.925" v="589" actId="20577"/>
          <ac:spMkLst>
            <pc:docMk/>
            <pc:sldMk cId="2740209956" sldId="1032"/>
            <ac:spMk id="3" creationId="{165228CD-2F01-1E17-D9D7-585C834B6661}"/>
          </ac:spMkLst>
        </pc:spChg>
        <pc:spChg chg="add del mod ord">
          <ac:chgData name="Bernd Mertens - con terra GmbH" userId="efa92fad-9675-408c-bf11-aab575a7d475" providerId="ADAL" clId="{0C0069A2-C81A-409C-B57B-23C604D45230}" dt="2025-04-03T12:10:03.845" v="531" actId="700"/>
          <ac:spMkLst>
            <pc:docMk/>
            <pc:sldMk cId="2740209956" sldId="1032"/>
            <ac:spMk id="4" creationId="{1AEA660A-A78C-1C95-D93A-D5B7DF15F6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de-DE"/>
              <a:t>FME 2022 </a:t>
            </a:r>
            <a:r>
              <a:rPr lang="de-DE" err="1"/>
              <a:t>doesn't</a:t>
            </a:r>
            <a:r>
              <a:rPr lang="de-DE"/>
              <a:t> </a:t>
            </a:r>
            <a:r>
              <a:rPr lang="de-DE" err="1"/>
              <a:t>add</a:t>
            </a:r>
            <a:r>
              <a:rPr lang="de-DE"/>
              <a:t> </a:t>
            </a:r>
            <a:r>
              <a:rPr lang="de-DE" err="1"/>
              <a:t>the</a:t>
            </a:r>
            <a:r>
              <a:rPr lang="de-DE"/>
              <a:t> install </a:t>
            </a:r>
            <a:r>
              <a:rPr lang="de-DE" err="1"/>
              <a:t>directory</a:t>
            </a:r>
            <a:r>
              <a:rPr lang="de-DE"/>
              <a:t> to </a:t>
            </a:r>
            <a:r>
              <a:rPr lang="de-DE" err="1"/>
              <a:t>the</a:t>
            </a:r>
            <a:r>
              <a:rPr lang="de-DE"/>
              <a:t> PATH </a:t>
            </a:r>
            <a:r>
              <a:rPr lang="de-DE" err="1"/>
              <a:t>anymore</a:t>
            </a:r>
            <a:r>
              <a:rPr lang="de-DE"/>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4287bfe63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4287bfe63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F0A1B890-703C-7FC2-FC8B-BDDB406BC937}"/>
            </a:ext>
          </a:extLst>
        </p:cNvPr>
        <p:cNvGrpSpPr/>
        <p:nvPr/>
      </p:nvGrpSpPr>
      <p:grpSpPr>
        <a:xfrm>
          <a:off x="0" y="0"/>
          <a:ext cx="0" cy="0"/>
          <a:chOff x="0" y="0"/>
          <a:chExt cx="0" cy="0"/>
        </a:xfrm>
      </p:grpSpPr>
      <p:sp>
        <p:nvSpPr>
          <p:cNvPr id="1132" name="Google Shape;1132;g30d3751db54_0_44:notes">
            <a:extLst>
              <a:ext uri="{FF2B5EF4-FFF2-40B4-BE49-F238E27FC236}">
                <a16:creationId xmlns:a16="http://schemas.microsoft.com/office/drawing/2014/main" id="{D079B6EF-61D6-413D-2DD5-201A0E3B3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0d3751db54_0_44:notes">
            <a:extLst>
              <a:ext uri="{FF2B5EF4-FFF2-40B4-BE49-F238E27FC236}">
                <a16:creationId xmlns:a16="http://schemas.microsoft.com/office/drawing/2014/main" id="{4D29C797-131F-1D45-CD8D-D0439ADE68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02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32e3454ed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32e3454ed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4D562E5-A445-08D7-80D4-A479C79BB46A}"/>
            </a:ext>
          </a:extLst>
        </p:cNvPr>
        <p:cNvGrpSpPr/>
        <p:nvPr/>
      </p:nvGrpSpPr>
      <p:grpSpPr>
        <a:xfrm>
          <a:off x="0" y="0"/>
          <a:ext cx="0" cy="0"/>
          <a:chOff x="0" y="0"/>
          <a:chExt cx="0" cy="0"/>
        </a:xfrm>
      </p:grpSpPr>
      <p:sp>
        <p:nvSpPr>
          <p:cNvPr id="313" name="Shape 313">
            <a:extLst>
              <a:ext uri="{FF2B5EF4-FFF2-40B4-BE49-F238E27FC236}">
                <a16:creationId xmlns:a16="http://schemas.microsoft.com/office/drawing/2014/main" id="{511DC992-421C-5821-1813-59339595AC11}"/>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a:extLst>
              <a:ext uri="{FF2B5EF4-FFF2-40B4-BE49-F238E27FC236}">
                <a16:creationId xmlns:a16="http://schemas.microsoft.com/office/drawing/2014/main" id="{E8987E51-6F48-D037-DDFF-F4A3AF55FCE4}"/>
              </a:ext>
            </a:extLst>
          </p:cNvPr>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7847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DDFA68B2-723F-FD79-C1A9-2495F765C26E}"/>
            </a:ext>
          </a:extLst>
        </p:cNvPr>
        <p:cNvGrpSpPr/>
        <p:nvPr/>
      </p:nvGrpSpPr>
      <p:grpSpPr>
        <a:xfrm>
          <a:off x="0" y="0"/>
          <a:ext cx="0" cy="0"/>
          <a:chOff x="0" y="0"/>
          <a:chExt cx="0" cy="0"/>
        </a:xfrm>
      </p:grpSpPr>
      <p:sp>
        <p:nvSpPr>
          <p:cNvPr id="899" name="Google Shape;899;g34287bfe636_0_284:notes">
            <a:extLst>
              <a:ext uri="{FF2B5EF4-FFF2-40B4-BE49-F238E27FC236}">
                <a16:creationId xmlns:a16="http://schemas.microsoft.com/office/drawing/2014/main" id="{68762031-6AFC-C8AF-A130-F1CB7CBF89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4287bfe636_0_284:notes">
            <a:extLst>
              <a:ext uri="{FF2B5EF4-FFF2-40B4-BE49-F238E27FC236}">
                <a16:creationId xmlns:a16="http://schemas.microsoft.com/office/drawing/2014/main" id="{50D29B6D-7329-A8EF-1DCD-A9D93DF35D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777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9A7C270D-1BDA-3539-872A-B452DBAA405C}"/>
            </a:ext>
          </a:extLst>
        </p:cNvPr>
        <p:cNvGrpSpPr/>
        <p:nvPr/>
      </p:nvGrpSpPr>
      <p:grpSpPr>
        <a:xfrm>
          <a:off x="0" y="0"/>
          <a:ext cx="0" cy="0"/>
          <a:chOff x="0" y="0"/>
          <a:chExt cx="0" cy="0"/>
        </a:xfrm>
      </p:grpSpPr>
      <p:sp>
        <p:nvSpPr>
          <p:cNvPr id="1132" name="Google Shape;1132;g30d3751db54_0_44:notes">
            <a:extLst>
              <a:ext uri="{FF2B5EF4-FFF2-40B4-BE49-F238E27FC236}">
                <a16:creationId xmlns:a16="http://schemas.microsoft.com/office/drawing/2014/main" id="{82533091-F9F3-B9FB-1026-89E4ABB39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0d3751db54_0_44:notes">
            <a:extLst>
              <a:ext uri="{FF2B5EF4-FFF2-40B4-BE49-F238E27FC236}">
                <a16:creationId xmlns:a16="http://schemas.microsoft.com/office/drawing/2014/main" id="{A0164960-0B25-E8CB-1602-7D4ACD8B8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15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30d3751db5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30d3751db5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a:extLst>
            <a:ext uri="{FF2B5EF4-FFF2-40B4-BE49-F238E27FC236}">
              <a16:creationId xmlns:a16="http://schemas.microsoft.com/office/drawing/2014/main" id="{08FBD63D-EC13-0CCA-5C9B-537BB9D9F4E7}"/>
            </a:ext>
          </a:extLst>
        </p:cNvPr>
        <p:cNvGrpSpPr/>
        <p:nvPr/>
      </p:nvGrpSpPr>
      <p:grpSpPr>
        <a:xfrm>
          <a:off x="0" y="0"/>
          <a:ext cx="0" cy="0"/>
          <a:chOff x="0" y="0"/>
          <a:chExt cx="0" cy="0"/>
        </a:xfrm>
      </p:grpSpPr>
      <p:sp>
        <p:nvSpPr>
          <p:cNvPr id="1145" name="Google Shape;1145;g30d3751db54_0_74:notes">
            <a:extLst>
              <a:ext uri="{FF2B5EF4-FFF2-40B4-BE49-F238E27FC236}">
                <a16:creationId xmlns:a16="http://schemas.microsoft.com/office/drawing/2014/main" id="{D25AD68D-D945-D31B-AF4D-66D12125A7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30d3751db54_0_74:notes">
            <a:extLst>
              <a:ext uri="{FF2B5EF4-FFF2-40B4-BE49-F238E27FC236}">
                <a16:creationId xmlns:a16="http://schemas.microsoft.com/office/drawing/2014/main" id="{E44AD5DB-63E1-4F37-3AE3-768FE31110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622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2e3454ed6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32e3454ed63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rgbClr val="545454"/>
                </a:solidFill>
                <a:latin typeface="Georgia"/>
                <a:ea typeface="Georgia"/>
                <a:cs typeface="Georgia"/>
                <a:sym typeface="Georgia"/>
              </a:rPr>
              <a:t>Strigo</a:t>
            </a:r>
            <a:r>
              <a:rPr lang="en" sz="1400">
                <a:solidFill>
                  <a:srgbClr val="545454"/>
                </a:solidFill>
                <a:latin typeface="Georgia"/>
                <a:ea typeface="Georgia"/>
                <a:cs typeface="Georgia"/>
                <a:sym typeface="Georgia"/>
              </a:rPr>
              <a:t> is the application I am using to present the course.</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The icons on the left let you access the different sections of the training, including viewing the course slides, my screen to view demonstrations, and your lab to access FME for the hands-on exercises.</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400" b="1">
                <a:solidFill>
                  <a:srgbClr val="545454"/>
                </a:solidFill>
                <a:latin typeface="Georgia"/>
                <a:ea typeface="Georgia"/>
                <a:cs typeface="Georgia"/>
                <a:sym typeface="Georgia"/>
              </a:rPr>
              <a:t>You do not need to have FME installed on your own computer for this course.</a:t>
            </a:r>
            <a:endParaRPr sz="1400" b="1">
              <a:solidFill>
                <a:srgbClr val="545454"/>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400" b="1">
              <a:solidFill>
                <a:srgbClr val="545454"/>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400" b="1">
                <a:solidFill>
                  <a:srgbClr val="545454"/>
                </a:solidFill>
                <a:latin typeface="Georgia"/>
                <a:ea typeface="Georgia"/>
                <a:cs typeface="Georgia"/>
                <a:sym typeface="Georgia"/>
              </a:rPr>
              <a:t>The "Raise hand" is mostly used for quick polls, like asking if anyone needs more time on a lab exercise. </a:t>
            </a:r>
            <a:endParaRPr sz="1400" b="1">
              <a:solidFill>
                <a:srgbClr val="545454"/>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400" b="1">
              <a:solidFill>
                <a:srgbClr val="545454"/>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400" b="1">
                <a:solidFill>
                  <a:srgbClr val="545454"/>
                </a:solidFill>
                <a:latin typeface="Georgia"/>
                <a:ea typeface="Georgia"/>
                <a:cs typeface="Georgia"/>
                <a:sym typeface="Georgia"/>
              </a:rPr>
              <a:t>If you need help, just ask in the chat or use the "call for assistance" button.</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1A823472-9AA0-5B37-B63C-C0B232C0BBBC}"/>
            </a:ext>
          </a:extLst>
        </p:cNvPr>
        <p:cNvGrpSpPr/>
        <p:nvPr/>
      </p:nvGrpSpPr>
      <p:grpSpPr>
        <a:xfrm>
          <a:off x="0" y="0"/>
          <a:ext cx="0" cy="0"/>
          <a:chOff x="0" y="0"/>
          <a:chExt cx="0" cy="0"/>
        </a:xfrm>
      </p:grpSpPr>
      <p:sp>
        <p:nvSpPr>
          <p:cNvPr id="899" name="Google Shape;899;g34287bfe636_0_284:notes">
            <a:extLst>
              <a:ext uri="{FF2B5EF4-FFF2-40B4-BE49-F238E27FC236}">
                <a16:creationId xmlns:a16="http://schemas.microsoft.com/office/drawing/2014/main" id="{E2AB4F8A-C653-A042-3308-158C9D8ACE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4287bfe636_0_284:notes">
            <a:extLst>
              <a:ext uri="{FF2B5EF4-FFF2-40B4-BE49-F238E27FC236}">
                <a16:creationId xmlns:a16="http://schemas.microsoft.com/office/drawing/2014/main" id="{28CA947A-73A9-A5A9-DC38-7891D69D00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690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6B775A1F-F453-4CD7-E623-0BD3ECBE8000}"/>
            </a:ext>
          </a:extLst>
        </p:cNvPr>
        <p:cNvGrpSpPr/>
        <p:nvPr/>
      </p:nvGrpSpPr>
      <p:grpSpPr>
        <a:xfrm>
          <a:off x="0" y="0"/>
          <a:ext cx="0" cy="0"/>
          <a:chOff x="0" y="0"/>
          <a:chExt cx="0" cy="0"/>
        </a:xfrm>
      </p:grpSpPr>
      <p:sp>
        <p:nvSpPr>
          <p:cNvPr id="1132" name="Google Shape;1132;g30d3751db54_0_44:notes">
            <a:extLst>
              <a:ext uri="{FF2B5EF4-FFF2-40B4-BE49-F238E27FC236}">
                <a16:creationId xmlns:a16="http://schemas.microsoft.com/office/drawing/2014/main" id="{ECB82817-4599-9A0E-BCBC-C54D0ECC7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0d3751db54_0_44:notes">
            <a:extLst>
              <a:ext uri="{FF2B5EF4-FFF2-40B4-BE49-F238E27FC236}">
                <a16:creationId xmlns:a16="http://schemas.microsoft.com/office/drawing/2014/main" id="{DAD66F70-E040-C136-F8F8-04925DAAB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891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0559616A-CF15-8C38-6373-9E03D3CBD9ED}"/>
            </a:ext>
          </a:extLst>
        </p:cNvPr>
        <p:cNvGrpSpPr/>
        <p:nvPr/>
      </p:nvGrpSpPr>
      <p:grpSpPr>
        <a:xfrm>
          <a:off x="0" y="0"/>
          <a:ext cx="0" cy="0"/>
          <a:chOff x="0" y="0"/>
          <a:chExt cx="0" cy="0"/>
        </a:xfrm>
      </p:grpSpPr>
      <p:sp>
        <p:nvSpPr>
          <p:cNvPr id="899" name="Google Shape;899;g34287bfe636_0_284:notes">
            <a:extLst>
              <a:ext uri="{FF2B5EF4-FFF2-40B4-BE49-F238E27FC236}">
                <a16:creationId xmlns:a16="http://schemas.microsoft.com/office/drawing/2014/main" id="{BFB82BF0-31FE-8B3E-BECC-7C97703893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4287bfe636_0_284:notes">
            <a:extLst>
              <a:ext uri="{FF2B5EF4-FFF2-40B4-BE49-F238E27FC236}">
                <a16:creationId xmlns:a16="http://schemas.microsoft.com/office/drawing/2014/main" id="{4F270D3E-9D62-8A12-BE49-A633EC82C8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485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70B1E88E-FEC6-D59F-9272-D4DAF9EE6874}"/>
            </a:ext>
          </a:extLst>
        </p:cNvPr>
        <p:cNvGrpSpPr/>
        <p:nvPr/>
      </p:nvGrpSpPr>
      <p:grpSpPr>
        <a:xfrm>
          <a:off x="0" y="0"/>
          <a:ext cx="0" cy="0"/>
          <a:chOff x="0" y="0"/>
          <a:chExt cx="0" cy="0"/>
        </a:xfrm>
      </p:grpSpPr>
      <p:sp>
        <p:nvSpPr>
          <p:cNvPr id="1132" name="Google Shape;1132;g30d3751db54_0_44:notes">
            <a:extLst>
              <a:ext uri="{FF2B5EF4-FFF2-40B4-BE49-F238E27FC236}">
                <a16:creationId xmlns:a16="http://schemas.microsoft.com/office/drawing/2014/main" id="{02CAC857-C4B3-B26B-828B-AC91A4DDFE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0d3751db54_0_44:notes">
            <a:extLst>
              <a:ext uri="{FF2B5EF4-FFF2-40B4-BE49-F238E27FC236}">
                <a16:creationId xmlns:a16="http://schemas.microsoft.com/office/drawing/2014/main" id="{8D9C97B2-3361-F351-F5D4-55FCF70028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10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111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6F168A5D-5FB3-3E49-25E7-BEADEBB499B5}"/>
            </a:ext>
          </a:extLst>
        </p:cNvPr>
        <p:cNvGrpSpPr/>
        <p:nvPr/>
      </p:nvGrpSpPr>
      <p:grpSpPr>
        <a:xfrm>
          <a:off x="0" y="0"/>
          <a:ext cx="0" cy="0"/>
          <a:chOff x="0" y="0"/>
          <a:chExt cx="0" cy="0"/>
        </a:xfrm>
      </p:grpSpPr>
      <p:sp>
        <p:nvSpPr>
          <p:cNvPr id="899" name="Google Shape;899;g34287bfe636_0_284:notes">
            <a:extLst>
              <a:ext uri="{FF2B5EF4-FFF2-40B4-BE49-F238E27FC236}">
                <a16:creationId xmlns:a16="http://schemas.microsoft.com/office/drawing/2014/main" id="{E0C3049E-268F-9090-EC84-15D8F84B58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4287bfe636_0_284:notes">
            <a:extLst>
              <a:ext uri="{FF2B5EF4-FFF2-40B4-BE49-F238E27FC236}">
                <a16:creationId xmlns:a16="http://schemas.microsoft.com/office/drawing/2014/main" id="{F98C1DE7-2688-8FDB-7740-83EC547FF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113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68EF152A-91F1-AF91-EA3C-F56175801BE9}"/>
            </a:ext>
          </a:extLst>
        </p:cNvPr>
        <p:cNvGrpSpPr/>
        <p:nvPr/>
      </p:nvGrpSpPr>
      <p:grpSpPr>
        <a:xfrm>
          <a:off x="0" y="0"/>
          <a:ext cx="0" cy="0"/>
          <a:chOff x="0" y="0"/>
          <a:chExt cx="0" cy="0"/>
        </a:xfrm>
      </p:grpSpPr>
      <p:sp>
        <p:nvSpPr>
          <p:cNvPr id="1132" name="Google Shape;1132;g30d3751db54_0_44:notes">
            <a:extLst>
              <a:ext uri="{FF2B5EF4-FFF2-40B4-BE49-F238E27FC236}">
                <a16:creationId xmlns:a16="http://schemas.microsoft.com/office/drawing/2014/main" id="{C6A0F0AC-A87B-672B-6877-F62915536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0d3751db54_0_44:notes">
            <a:extLst>
              <a:ext uri="{FF2B5EF4-FFF2-40B4-BE49-F238E27FC236}">
                <a16:creationId xmlns:a16="http://schemas.microsoft.com/office/drawing/2014/main" id="{7AEA1050-DE29-5156-CE18-07D5BF866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446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a:extLst>
            <a:ext uri="{FF2B5EF4-FFF2-40B4-BE49-F238E27FC236}">
              <a16:creationId xmlns:a16="http://schemas.microsoft.com/office/drawing/2014/main" id="{C3963A7F-0BEA-F594-50FE-5082C9B0D3DE}"/>
            </a:ext>
          </a:extLst>
        </p:cNvPr>
        <p:cNvGrpSpPr/>
        <p:nvPr/>
      </p:nvGrpSpPr>
      <p:grpSpPr>
        <a:xfrm>
          <a:off x="0" y="0"/>
          <a:ext cx="0" cy="0"/>
          <a:chOff x="0" y="0"/>
          <a:chExt cx="0" cy="0"/>
        </a:xfrm>
      </p:grpSpPr>
      <p:sp>
        <p:nvSpPr>
          <p:cNvPr id="1240" name="Google Shape;1240;g322bcce60cf_0_85:notes">
            <a:extLst>
              <a:ext uri="{FF2B5EF4-FFF2-40B4-BE49-F238E27FC236}">
                <a16:creationId xmlns:a16="http://schemas.microsoft.com/office/drawing/2014/main" id="{2D035BCF-B240-924F-708E-DF0B954113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322bcce60cf_0_85:notes">
            <a:extLst>
              <a:ext uri="{FF2B5EF4-FFF2-40B4-BE49-F238E27FC236}">
                <a16:creationId xmlns:a16="http://schemas.microsoft.com/office/drawing/2014/main" id="{A8206D9F-02D7-72E1-8B8A-DAA6F2C1F2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000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30dedbcfc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30dedbcfc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2e3454ed63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g32e3454ed63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Copy-pasting into and out of the labs is a two-step process. </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When copy-pasting something from your machine to the lab, you must first paste the text into the lab clipboard. </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You'll then be able to paste the text within the lab. </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The "open lab in a new tab" button will open your lab in a separate window, which is useful if you want to view what I'm presenting at the same time you are working in your lab. </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However, I only recommend using this option if you have two monitors, or a very large monitor. </a:t>
            </a: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400">
              <a:solidFill>
                <a:srgbClr val="545454"/>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400">
                <a:solidFill>
                  <a:srgbClr val="545454"/>
                </a:solidFill>
                <a:latin typeface="Georgia"/>
                <a:ea typeface="Georgia"/>
                <a:cs typeface="Georgia"/>
                <a:sym typeface="Georgia"/>
              </a:rPr>
              <a:t>We've also designed the workshop so you don't need to view the lab while I'm presenting.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2e3454ed63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2e3454ed63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rPr>
              <a:t>When you are in the lab, you can increase the size of the lab desktop by clicking on the Lab icon and then hitting CTRL and the minus sign.</a:t>
            </a: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If you don't see the exercises, you can expand the exercise tab by clicking on the arrow button at the top left of the lab.</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30d3751db5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30d3751db5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0d3751db5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0d3751db5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D Titl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46350" y="1512450"/>
            <a:ext cx="4841700" cy="2271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1pPr>
            <a:lvl2pPr lvl="1"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2pPr>
            <a:lvl3pPr lvl="2"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3pPr>
            <a:lvl4pPr lvl="3"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4pPr>
            <a:lvl5pPr lvl="4"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5pPr>
            <a:lvl6pPr lvl="5"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6pPr>
            <a:lvl7pPr lvl="6"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7pPr>
            <a:lvl8pPr lvl="7"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8pPr>
            <a:lvl9pPr lvl="8" rt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9pPr>
          </a:lstStyle>
          <a:p>
            <a:endParaRPr/>
          </a:p>
        </p:txBody>
      </p:sp>
      <p:sp>
        <p:nvSpPr>
          <p:cNvPr id="10" name="Google Shape;10;p2"/>
          <p:cNvSpPr txBox="1">
            <a:spLocks noGrp="1"/>
          </p:cNvSpPr>
          <p:nvPr>
            <p:ph type="subTitle" idx="1"/>
          </p:nvPr>
        </p:nvSpPr>
        <p:spPr>
          <a:xfrm>
            <a:off x="3928838" y="4579466"/>
            <a:ext cx="2808300" cy="287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 name="Google Shape;11;p2"/>
          <p:cNvSpPr txBox="1">
            <a:spLocks noGrp="1"/>
          </p:cNvSpPr>
          <p:nvPr>
            <p:ph type="subTitle" idx="2"/>
          </p:nvPr>
        </p:nvSpPr>
        <p:spPr>
          <a:xfrm>
            <a:off x="3746350" y="275375"/>
            <a:ext cx="3179400" cy="4962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accent4"/>
              </a:buClr>
              <a:buSzPts val="1900"/>
              <a:buNone/>
              <a:defRPr sz="1900">
                <a:solidFill>
                  <a:schemeClr val="accent4"/>
                </a:solidFill>
              </a:defRPr>
            </a:lvl1pPr>
            <a:lvl2pPr lvl="1" rtl="0">
              <a:lnSpc>
                <a:spcPct val="80000"/>
              </a:lnSpc>
              <a:spcBef>
                <a:spcPts val="0"/>
              </a:spcBef>
              <a:spcAft>
                <a:spcPts val="0"/>
              </a:spcAft>
              <a:buClr>
                <a:schemeClr val="lt1"/>
              </a:buClr>
              <a:buSzPts val="1900"/>
              <a:buNone/>
              <a:defRPr sz="1900">
                <a:solidFill>
                  <a:schemeClr val="lt1"/>
                </a:solidFill>
              </a:defRPr>
            </a:lvl2pPr>
            <a:lvl3pPr lvl="2" rtl="0">
              <a:lnSpc>
                <a:spcPct val="80000"/>
              </a:lnSpc>
              <a:spcBef>
                <a:spcPts val="0"/>
              </a:spcBef>
              <a:spcAft>
                <a:spcPts val="0"/>
              </a:spcAft>
              <a:buClr>
                <a:schemeClr val="lt1"/>
              </a:buClr>
              <a:buSzPts val="1900"/>
              <a:buNone/>
              <a:defRPr sz="1900">
                <a:solidFill>
                  <a:schemeClr val="lt1"/>
                </a:solidFill>
              </a:defRPr>
            </a:lvl3pPr>
            <a:lvl4pPr lvl="3" rtl="0">
              <a:lnSpc>
                <a:spcPct val="80000"/>
              </a:lnSpc>
              <a:spcBef>
                <a:spcPts val="0"/>
              </a:spcBef>
              <a:spcAft>
                <a:spcPts val="0"/>
              </a:spcAft>
              <a:buClr>
                <a:schemeClr val="lt1"/>
              </a:buClr>
              <a:buSzPts val="1900"/>
              <a:buNone/>
              <a:defRPr sz="1900">
                <a:solidFill>
                  <a:schemeClr val="lt1"/>
                </a:solidFill>
              </a:defRPr>
            </a:lvl4pPr>
            <a:lvl5pPr lvl="4" rtl="0">
              <a:lnSpc>
                <a:spcPct val="80000"/>
              </a:lnSpc>
              <a:spcBef>
                <a:spcPts val="0"/>
              </a:spcBef>
              <a:spcAft>
                <a:spcPts val="0"/>
              </a:spcAft>
              <a:buClr>
                <a:schemeClr val="lt1"/>
              </a:buClr>
              <a:buSzPts val="1900"/>
              <a:buNone/>
              <a:defRPr sz="1900">
                <a:solidFill>
                  <a:schemeClr val="lt1"/>
                </a:solidFill>
              </a:defRPr>
            </a:lvl5pPr>
            <a:lvl6pPr lvl="5" rtl="0">
              <a:lnSpc>
                <a:spcPct val="80000"/>
              </a:lnSpc>
              <a:spcBef>
                <a:spcPts val="0"/>
              </a:spcBef>
              <a:spcAft>
                <a:spcPts val="0"/>
              </a:spcAft>
              <a:buClr>
                <a:schemeClr val="lt1"/>
              </a:buClr>
              <a:buSzPts val="1900"/>
              <a:buNone/>
              <a:defRPr sz="1900">
                <a:solidFill>
                  <a:schemeClr val="lt1"/>
                </a:solidFill>
              </a:defRPr>
            </a:lvl6pPr>
            <a:lvl7pPr lvl="6" rtl="0">
              <a:lnSpc>
                <a:spcPct val="80000"/>
              </a:lnSpc>
              <a:spcBef>
                <a:spcPts val="0"/>
              </a:spcBef>
              <a:spcAft>
                <a:spcPts val="0"/>
              </a:spcAft>
              <a:buClr>
                <a:schemeClr val="lt1"/>
              </a:buClr>
              <a:buSzPts val="1900"/>
              <a:buNone/>
              <a:defRPr sz="1900">
                <a:solidFill>
                  <a:schemeClr val="lt1"/>
                </a:solidFill>
              </a:defRPr>
            </a:lvl7pPr>
            <a:lvl8pPr lvl="7" rtl="0">
              <a:lnSpc>
                <a:spcPct val="80000"/>
              </a:lnSpc>
              <a:spcBef>
                <a:spcPts val="0"/>
              </a:spcBef>
              <a:spcAft>
                <a:spcPts val="0"/>
              </a:spcAft>
              <a:buClr>
                <a:schemeClr val="lt1"/>
              </a:buClr>
              <a:buSzPts val="1900"/>
              <a:buNone/>
              <a:defRPr sz="1900">
                <a:solidFill>
                  <a:schemeClr val="lt1"/>
                </a:solidFill>
              </a:defRPr>
            </a:lvl8pPr>
            <a:lvl9pPr lvl="8" rtl="0">
              <a:lnSpc>
                <a:spcPct val="80000"/>
              </a:lnSpc>
              <a:spcBef>
                <a:spcPts val="0"/>
              </a:spcBef>
              <a:spcAft>
                <a:spcPts val="0"/>
              </a:spcAft>
              <a:buClr>
                <a:schemeClr val="lt1"/>
              </a:buClr>
              <a:buSzPts val="1900"/>
              <a:buNone/>
              <a:defRPr sz="1900">
                <a:solidFill>
                  <a:schemeClr val="lt1"/>
                </a:solidFill>
              </a:defRPr>
            </a:lvl9pPr>
          </a:lstStyle>
          <a:p>
            <a:endParaRPr/>
          </a:p>
        </p:txBody>
      </p:sp>
      <p:sp>
        <p:nvSpPr>
          <p:cNvPr id="12" name="Google Shape;12;p2"/>
          <p:cNvSpPr>
            <a:spLocks noGrp="1"/>
          </p:cNvSpPr>
          <p:nvPr>
            <p:ph type="pic" idx="3"/>
          </p:nvPr>
        </p:nvSpPr>
        <p:spPr>
          <a:xfrm>
            <a:off x="0" y="-2250"/>
            <a:ext cx="33834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hite logo">
  <p:cSld name="BIG_NUMBER_1">
    <p:spTree>
      <p:nvGrpSpPr>
        <p:cNvPr id="1" name="Shape 1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Green">
  <p:cSld name="CUSTOM_8_1">
    <p:bg>
      <p:bgPr>
        <a:solidFill>
          <a:schemeClr val="dk2"/>
        </a:solidFill>
        <a:effectLst/>
      </p:bgPr>
    </p:bg>
    <p:spTree>
      <p:nvGrpSpPr>
        <p:cNvPr id="1" name="Shape 124"/>
        <p:cNvGrpSpPr/>
        <p:nvPr/>
      </p:nvGrpSpPr>
      <p:grpSpPr>
        <a:xfrm>
          <a:off x="0" y="0"/>
          <a:ext cx="0" cy="0"/>
          <a:chOff x="0" y="0"/>
          <a:chExt cx="0" cy="0"/>
        </a:xfrm>
      </p:grpSpPr>
      <p:pic>
        <p:nvPicPr>
          <p:cNvPr id="125" name="Google Shape;125;p22"/>
          <p:cNvPicPr preferRelativeResize="0"/>
          <p:nvPr/>
        </p:nvPicPr>
        <p:blipFill>
          <a:blip r:embed="rId2">
            <a:alphaModFix/>
          </a:blip>
          <a:stretch>
            <a:fillRect/>
          </a:stretch>
        </p:blipFill>
        <p:spPr>
          <a:xfrm>
            <a:off x="7718750" y="206575"/>
            <a:ext cx="1192550" cy="294050"/>
          </a:xfrm>
          <a:prstGeom prst="rect">
            <a:avLst/>
          </a:prstGeom>
          <a:noFill/>
          <a:ln>
            <a:noFill/>
          </a:ln>
        </p:spPr>
      </p:pic>
      <p:sp>
        <p:nvSpPr>
          <p:cNvPr id="126" name="Google Shape;126;p22"/>
          <p:cNvSpPr txBox="1">
            <a:spLocks noGrp="1"/>
          </p:cNvSpPr>
          <p:nvPr>
            <p:ph type="title"/>
          </p:nvPr>
        </p:nvSpPr>
        <p:spPr>
          <a:xfrm>
            <a:off x="282450" y="207594"/>
            <a:ext cx="6548100" cy="30930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logo 1">
  <p:cSld name="BIG_NUMBER_2">
    <p:spTree>
      <p:nvGrpSpPr>
        <p:cNvPr id="1" name="Shape 12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Image: 1-Square + Copy 1">
  <p:cSld name="CUSTOM_10_2_3_3">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7724938" y="207302"/>
            <a:ext cx="1180186" cy="292608"/>
          </a:xfrm>
          <a:prstGeom prst="rect">
            <a:avLst/>
          </a:prstGeom>
          <a:noFill/>
          <a:ln>
            <a:noFill/>
          </a:ln>
        </p:spPr>
      </p:pic>
      <p:sp>
        <p:nvSpPr>
          <p:cNvPr id="131" name="Google Shape;131;p25"/>
          <p:cNvSpPr>
            <a:spLocks noGrp="1"/>
          </p:cNvSpPr>
          <p:nvPr>
            <p:ph type="pic" idx="2"/>
          </p:nvPr>
        </p:nvSpPr>
        <p:spPr>
          <a:xfrm>
            <a:off x="4654550" y="695974"/>
            <a:ext cx="4176900" cy="4186800"/>
          </a:xfrm>
          <a:prstGeom prst="rect">
            <a:avLst/>
          </a:prstGeom>
          <a:noFill/>
          <a:ln>
            <a:noFill/>
          </a:ln>
        </p:spPr>
      </p:sp>
      <p:sp>
        <p:nvSpPr>
          <p:cNvPr id="132" name="Google Shape;132;p25"/>
          <p:cNvSpPr txBox="1">
            <a:spLocks noGrp="1"/>
          </p:cNvSpPr>
          <p:nvPr>
            <p:ph type="title"/>
          </p:nvPr>
        </p:nvSpPr>
        <p:spPr>
          <a:xfrm>
            <a:off x="312750" y="694950"/>
            <a:ext cx="4176900" cy="1115700"/>
          </a:xfrm>
          <a:prstGeom prst="rect">
            <a:avLst/>
          </a:prstGeom>
        </p:spPr>
        <p:txBody>
          <a:bodyPr spcFirstLastPara="1" wrap="square" lIns="0" tIns="0" rIns="0" bIns="0" anchor="b" anchorCtr="0">
            <a:noAutofit/>
          </a:bodyPr>
          <a:lstStyle>
            <a:lvl1pPr lvl="0">
              <a:lnSpc>
                <a:spcPct val="85000"/>
              </a:lnSpc>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133" name="Google Shape;133;p25"/>
          <p:cNvSpPr txBox="1">
            <a:spLocks noGrp="1"/>
          </p:cNvSpPr>
          <p:nvPr>
            <p:ph type="body" idx="1"/>
          </p:nvPr>
        </p:nvSpPr>
        <p:spPr>
          <a:xfrm>
            <a:off x="312750" y="2094075"/>
            <a:ext cx="4176900" cy="19071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Char char="●"/>
              <a:defRPr sz="1600"/>
            </a:lvl1pPr>
            <a:lvl2pPr marL="914400" lvl="1" indent="-317500">
              <a:lnSpc>
                <a:spcPct val="100000"/>
              </a:lnSpc>
              <a:spcBef>
                <a:spcPts val="500"/>
              </a:spcBef>
              <a:spcAft>
                <a:spcPts val="0"/>
              </a:spcAft>
              <a:buClr>
                <a:schemeClr val="dk1"/>
              </a:buClr>
              <a:buSzPts val="1400"/>
              <a:buChar char="○"/>
              <a:defRPr/>
            </a:lvl2pPr>
            <a:lvl3pPr marL="1371600" lvl="2" indent="-317500">
              <a:lnSpc>
                <a:spcPct val="100000"/>
              </a:lnSpc>
              <a:spcBef>
                <a:spcPts val="500"/>
              </a:spcBef>
              <a:spcAft>
                <a:spcPts val="0"/>
              </a:spcAft>
              <a:buClr>
                <a:schemeClr val="dk1"/>
              </a:buClr>
              <a:buSzPts val="1400"/>
              <a:buChar char="■"/>
              <a:defRPr/>
            </a:lvl3pPr>
            <a:lvl4pPr marL="1828800" lvl="3" indent="-317500">
              <a:lnSpc>
                <a:spcPct val="100000"/>
              </a:lnSpc>
              <a:spcBef>
                <a:spcPts val="500"/>
              </a:spcBef>
              <a:spcAft>
                <a:spcPts val="0"/>
              </a:spcAft>
              <a:buClr>
                <a:schemeClr val="dk1"/>
              </a:buClr>
              <a:buSzPts val="1400"/>
              <a:buChar char="●"/>
              <a:defRPr/>
            </a:lvl4pPr>
            <a:lvl5pPr marL="2286000" lvl="4" indent="-317500">
              <a:lnSpc>
                <a:spcPct val="100000"/>
              </a:lnSpc>
              <a:spcBef>
                <a:spcPts val="500"/>
              </a:spcBef>
              <a:spcAft>
                <a:spcPts val="0"/>
              </a:spcAft>
              <a:buClr>
                <a:schemeClr val="dk1"/>
              </a:buClr>
              <a:buSzPts val="1400"/>
              <a:buChar char="○"/>
              <a:defRPr/>
            </a:lvl5pPr>
            <a:lvl6pPr marL="2743200" lvl="5" indent="-317500">
              <a:lnSpc>
                <a:spcPct val="100000"/>
              </a:lnSpc>
              <a:spcBef>
                <a:spcPts val="500"/>
              </a:spcBef>
              <a:spcAft>
                <a:spcPts val="0"/>
              </a:spcAft>
              <a:buClr>
                <a:schemeClr val="dk1"/>
              </a:buClr>
              <a:buSzPts val="1400"/>
              <a:buChar char="■"/>
              <a:defRPr/>
            </a:lvl6pPr>
            <a:lvl7pPr marL="3200400" lvl="6" indent="-317500">
              <a:lnSpc>
                <a:spcPct val="100000"/>
              </a:lnSpc>
              <a:spcBef>
                <a:spcPts val="500"/>
              </a:spcBef>
              <a:spcAft>
                <a:spcPts val="0"/>
              </a:spcAft>
              <a:buClr>
                <a:schemeClr val="dk1"/>
              </a:buClr>
              <a:buSzPts val="1400"/>
              <a:buChar char="●"/>
              <a:defRPr/>
            </a:lvl7pPr>
            <a:lvl8pPr marL="3657600" lvl="7" indent="-317500">
              <a:lnSpc>
                <a:spcPct val="100000"/>
              </a:lnSpc>
              <a:spcBef>
                <a:spcPts val="500"/>
              </a:spcBef>
              <a:spcAft>
                <a:spcPts val="0"/>
              </a:spcAft>
              <a:buClr>
                <a:schemeClr val="dk1"/>
              </a:buClr>
              <a:buSzPts val="1400"/>
              <a:buChar char="○"/>
              <a:defRPr/>
            </a:lvl8pPr>
            <a:lvl9pPr marL="4114800" lvl="8" indent="-317500">
              <a:lnSpc>
                <a:spcPct val="100000"/>
              </a:lnSpc>
              <a:spcBef>
                <a:spcPts val="500"/>
              </a:spcBef>
              <a:spcAft>
                <a:spcPts val="50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4 3 1 1">
  <p:cSld name="Blank 4 3 1 1">
    <p:spTree>
      <p:nvGrpSpPr>
        <p:cNvPr id="1"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l="15348" r="-7"/>
          <a:stretch/>
        </p:blipFill>
        <p:spPr>
          <a:xfrm>
            <a:off x="0" y="0"/>
            <a:ext cx="2743199" cy="5143500"/>
          </a:xfrm>
          <a:prstGeom prst="rect">
            <a:avLst/>
          </a:prstGeom>
          <a:noFill/>
          <a:ln>
            <a:noFill/>
          </a:ln>
        </p:spPr>
      </p:pic>
      <p:sp>
        <p:nvSpPr>
          <p:cNvPr id="60" name="Google Shape;60;p7"/>
          <p:cNvSpPr/>
          <p:nvPr/>
        </p:nvSpPr>
        <p:spPr>
          <a:xfrm>
            <a:off x="0" y="0"/>
            <a:ext cx="475650" cy="5143500"/>
          </a:xfrm>
          <a:prstGeom prst="rect">
            <a:avLst/>
          </a:prstGeom>
          <a:solidFill>
            <a:srgbClr val="0A7B28"/>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61" name="Google Shape;61;p7"/>
          <p:cNvSpPr txBox="1">
            <a:spLocks noGrp="1"/>
          </p:cNvSpPr>
          <p:nvPr>
            <p:ph type="title"/>
          </p:nvPr>
        </p:nvSpPr>
        <p:spPr>
          <a:xfrm>
            <a:off x="3191888" y="785344"/>
            <a:ext cx="5527800" cy="729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3500"/>
              <a:buFont typeface="Archivo"/>
              <a:buNone/>
              <a:defRPr sz="2625" b="1">
                <a:latin typeface="Archivo"/>
                <a:ea typeface="Archivo"/>
                <a:cs typeface="Archivo"/>
                <a:sym typeface="Archivo"/>
              </a:defRPr>
            </a:lvl1pPr>
            <a:lvl2pPr lvl="1"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2pPr>
            <a:lvl3pPr lvl="2"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3pPr>
            <a:lvl4pPr lvl="3"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4pPr>
            <a:lvl5pPr lvl="4"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5pPr>
            <a:lvl6pPr lvl="5"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6pPr>
            <a:lvl7pPr lvl="6"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7pPr>
            <a:lvl8pPr lvl="7"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8pPr>
            <a:lvl9pPr lvl="8"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9pPr>
          </a:lstStyle>
          <a:p>
            <a:r>
              <a:rPr lang="de-DE"/>
              <a:t>Mastertitelformat bearbeiten</a:t>
            </a:r>
            <a:endParaRPr/>
          </a:p>
        </p:txBody>
      </p:sp>
      <p:sp>
        <p:nvSpPr>
          <p:cNvPr id="62" name="Google Shape;62;p7"/>
          <p:cNvSpPr txBox="1">
            <a:spLocks noGrp="1"/>
          </p:cNvSpPr>
          <p:nvPr>
            <p:ph type="body" idx="1"/>
          </p:nvPr>
        </p:nvSpPr>
        <p:spPr>
          <a:xfrm>
            <a:off x="3191888" y="1625531"/>
            <a:ext cx="5527800" cy="2483100"/>
          </a:xfrm>
          <a:prstGeom prst="rect">
            <a:avLst/>
          </a:prstGeom>
          <a:noFill/>
          <a:ln>
            <a:noFill/>
          </a:ln>
        </p:spPr>
        <p:txBody>
          <a:bodyPr spcFirstLastPara="1" wrap="square" lIns="91425" tIns="45700" rIns="91425" bIns="45700" anchor="t" anchorCtr="0">
            <a:normAutofit/>
          </a:bodyPr>
          <a:lstStyle>
            <a:lvl1pPr marL="342900" lvl="0" indent="-304800" algn="l">
              <a:lnSpc>
                <a:spcPct val="90000"/>
              </a:lnSpc>
              <a:spcBef>
                <a:spcPts val="750"/>
              </a:spcBef>
              <a:spcAft>
                <a:spcPts val="0"/>
              </a:spcAft>
              <a:buSzPts val="2800"/>
              <a:buFont typeface="Archivo"/>
              <a:buChar char="●"/>
              <a:defRPr>
                <a:latin typeface="Archivo"/>
                <a:ea typeface="Archivo"/>
                <a:cs typeface="Archivo"/>
                <a:sym typeface="Archivo"/>
              </a:defRPr>
            </a:lvl1pPr>
            <a:lvl2pPr marL="685800" lvl="1" indent="-285750" algn="l">
              <a:lnSpc>
                <a:spcPct val="90000"/>
              </a:lnSpc>
              <a:spcBef>
                <a:spcPts val="375"/>
              </a:spcBef>
              <a:spcAft>
                <a:spcPts val="0"/>
              </a:spcAft>
              <a:buSzPts val="2400"/>
              <a:buFont typeface="Archivo"/>
              <a:buChar char="○"/>
              <a:defRPr>
                <a:latin typeface="Archivo"/>
                <a:ea typeface="Archivo"/>
                <a:cs typeface="Archivo"/>
                <a:sym typeface="Archivo"/>
              </a:defRPr>
            </a:lvl2pPr>
            <a:lvl3pPr marL="1028700" lvl="2" indent="-266700" algn="l">
              <a:lnSpc>
                <a:spcPct val="90000"/>
              </a:lnSpc>
              <a:spcBef>
                <a:spcPts val="375"/>
              </a:spcBef>
              <a:spcAft>
                <a:spcPts val="0"/>
              </a:spcAft>
              <a:buSzPts val="2000"/>
              <a:buFont typeface="Archivo"/>
              <a:buChar char="■"/>
              <a:defRPr>
                <a:latin typeface="Archivo"/>
                <a:ea typeface="Archivo"/>
                <a:cs typeface="Archivo"/>
                <a:sym typeface="Archivo"/>
              </a:defRPr>
            </a:lvl3pPr>
            <a:lvl4pPr marL="1371600" lvl="3" indent="-257175" algn="l">
              <a:lnSpc>
                <a:spcPct val="90000"/>
              </a:lnSpc>
              <a:spcBef>
                <a:spcPts val="375"/>
              </a:spcBef>
              <a:spcAft>
                <a:spcPts val="0"/>
              </a:spcAft>
              <a:buSzPts val="1800"/>
              <a:buFont typeface="Archivo"/>
              <a:buChar char="●"/>
              <a:defRPr>
                <a:latin typeface="Archivo"/>
                <a:ea typeface="Archivo"/>
                <a:cs typeface="Archivo"/>
                <a:sym typeface="Archivo"/>
              </a:defRPr>
            </a:lvl4pPr>
            <a:lvl5pPr marL="1714500" lvl="4" indent="-257175" algn="l">
              <a:lnSpc>
                <a:spcPct val="90000"/>
              </a:lnSpc>
              <a:spcBef>
                <a:spcPts val="375"/>
              </a:spcBef>
              <a:spcAft>
                <a:spcPts val="0"/>
              </a:spcAft>
              <a:buSzPts val="1800"/>
              <a:buFont typeface="Archivo"/>
              <a:buChar char="○"/>
              <a:defRPr>
                <a:latin typeface="Archivo"/>
                <a:ea typeface="Archivo"/>
                <a:cs typeface="Archivo"/>
                <a:sym typeface="Archivo"/>
              </a:defRPr>
            </a:lvl5pPr>
            <a:lvl6pPr marL="2057400" lvl="5" indent="-257175" algn="l">
              <a:lnSpc>
                <a:spcPct val="90000"/>
              </a:lnSpc>
              <a:spcBef>
                <a:spcPts val="375"/>
              </a:spcBef>
              <a:spcAft>
                <a:spcPts val="0"/>
              </a:spcAft>
              <a:buSzPts val="1800"/>
              <a:buFont typeface="Archivo"/>
              <a:buChar char="■"/>
              <a:defRPr>
                <a:latin typeface="Archivo"/>
                <a:ea typeface="Archivo"/>
                <a:cs typeface="Archivo"/>
                <a:sym typeface="Archivo"/>
              </a:defRPr>
            </a:lvl6pPr>
            <a:lvl7pPr marL="2400300" lvl="6" indent="-257175" algn="l">
              <a:lnSpc>
                <a:spcPct val="90000"/>
              </a:lnSpc>
              <a:spcBef>
                <a:spcPts val="375"/>
              </a:spcBef>
              <a:spcAft>
                <a:spcPts val="0"/>
              </a:spcAft>
              <a:buSzPts val="1800"/>
              <a:buFont typeface="Archivo"/>
              <a:buChar char="●"/>
              <a:defRPr>
                <a:latin typeface="Archivo"/>
                <a:ea typeface="Archivo"/>
                <a:cs typeface="Archivo"/>
                <a:sym typeface="Archivo"/>
              </a:defRPr>
            </a:lvl7pPr>
            <a:lvl8pPr marL="2743200" lvl="7" indent="-257175" algn="l">
              <a:lnSpc>
                <a:spcPct val="90000"/>
              </a:lnSpc>
              <a:spcBef>
                <a:spcPts val="375"/>
              </a:spcBef>
              <a:spcAft>
                <a:spcPts val="0"/>
              </a:spcAft>
              <a:buSzPts val="1800"/>
              <a:buFont typeface="Archivo"/>
              <a:buChar char="○"/>
              <a:defRPr>
                <a:latin typeface="Archivo"/>
                <a:ea typeface="Archivo"/>
                <a:cs typeface="Archivo"/>
                <a:sym typeface="Archivo"/>
              </a:defRPr>
            </a:lvl8pPr>
            <a:lvl9pPr marL="3086100" lvl="8" indent="-257175" algn="l">
              <a:lnSpc>
                <a:spcPct val="90000"/>
              </a:lnSpc>
              <a:spcBef>
                <a:spcPts val="375"/>
              </a:spcBef>
              <a:spcAft>
                <a:spcPts val="0"/>
              </a:spcAft>
              <a:buSzPts val="1800"/>
              <a:buFont typeface="Archivo"/>
              <a:buChar char="■"/>
              <a:defRPr>
                <a:latin typeface="Archivo"/>
                <a:ea typeface="Archivo"/>
                <a:cs typeface="Archivo"/>
                <a:sym typeface="Archivo"/>
              </a:defRPr>
            </a:lvl9pPr>
          </a:lstStyle>
          <a:p>
            <a:pPr lvl="0"/>
            <a:r>
              <a:rPr lang="de-DE"/>
              <a:t>Mastertextformat bearbeiten</a:t>
            </a:r>
          </a:p>
        </p:txBody>
      </p:sp>
      <p:sp>
        <p:nvSpPr>
          <p:cNvPr id="63" name="Google Shape;63;p7"/>
          <p:cNvSpPr txBox="1"/>
          <p:nvPr/>
        </p:nvSpPr>
        <p:spPr>
          <a:xfrm rot="-5400000">
            <a:off x="-1173150" y="3403751"/>
            <a:ext cx="2821950" cy="300060"/>
          </a:xfrm>
          <a:prstGeom prst="rect">
            <a:avLst/>
          </a:prstGeom>
          <a:noFill/>
          <a:ln>
            <a:noFill/>
          </a:ln>
        </p:spPr>
        <p:txBody>
          <a:bodyPr spcFirstLastPara="1" wrap="square" lIns="68569" tIns="68569" rIns="68569" bIns="68569"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D" sz="1050" b="1" i="0" u="none" strike="noStrike" cap="none">
                <a:solidFill>
                  <a:srgbClr val="FFFFFF"/>
                </a:solidFill>
                <a:latin typeface="Archivo"/>
                <a:ea typeface="Archivo"/>
                <a:cs typeface="Archivo"/>
                <a:sym typeface="Archivo"/>
              </a:rPr>
              <a:t>The Peak of Data Integration</a:t>
            </a:r>
            <a:endParaRPr sz="1050" b="1" i="0" u="none" strike="noStrike" cap="none">
              <a:solidFill>
                <a:srgbClr val="FFFFFF"/>
              </a:solidFill>
              <a:latin typeface="Archivo"/>
              <a:ea typeface="Archivo"/>
              <a:cs typeface="Archivo"/>
              <a:sym typeface="Archivo"/>
            </a:endParaRPr>
          </a:p>
        </p:txBody>
      </p:sp>
      <p:sp>
        <p:nvSpPr>
          <p:cNvPr id="64" name="Google Shape;64;p7"/>
          <p:cNvSpPr txBox="1"/>
          <p:nvPr/>
        </p:nvSpPr>
        <p:spPr>
          <a:xfrm>
            <a:off x="65813" y="0"/>
            <a:ext cx="344025" cy="507809"/>
          </a:xfrm>
          <a:prstGeom prst="rect">
            <a:avLst/>
          </a:prstGeom>
          <a:noFill/>
          <a:ln>
            <a:noFill/>
          </a:ln>
        </p:spPr>
        <p:txBody>
          <a:bodyPr spcFirstLastPara="1" wrap="square" lIns="68569" tIns="68569" rIns="68569" bIns="68569"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D" sz="1200" b="1" i="0" u="none" strike="noStrike" cap="none">
                <a:solidFill>
                  <a:srgbClr val="FFFFFF"/>
                </a:solidFill>
                <a:latin typeface="Archivo"/>
                <a:ea typeface="Archivo"/>
                <a:cs typeface="Archivo"/>
                <a:sym typeface="Archivo"/>
              </a:rPr>
              <a:t>20</a:t>
            </a:r>
            <a:endParaRPr sz="12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600"/>
              <a:buFont typeface="Arial"/>
              <a:buNone/>
            </a:pPr>
            <a:r>
              <a:rPr lang="en-ID" sz="1200" b="1" i="0" u="none" strike="noStrike" cap="none">
                <a:solidFill>
                  <a:srgbClr val="FFFFFF"/>
                </a:solidFill>
                <a:latin typeface="Archivo"/>
                <a:ea typeface="Archivo"/>
                <a:cs typeface="Archivo"/>
                <a:sym typeface="Archivo"/>
              </a:rPr>
              <a:t>23</a:t>
            </a:r>
            <a:endParaRPr sz="1200" b="1" i="0" u="none" strike="noStrike" cap="none">
              <a:solidFill>
                <a:srgbClr val="FFFFFF"/>
              </a:solidFill>
              <a:latin typeface="Archivo"/>
              <a:ea typeface="Archivo"/>
              <a:cs typeface="Archivo"/>
              <a:sym typeface="Archivo"/>
            </a:endParaRPr>
          </a:p>
        </p:txBody>
      </p:sp>
    </p:spTree>
    <p:extLst>
      <p:ext uri="{BB962C8B-B14F-4D97-AF65-F5344CB8AC3E}">
        <p14:creationId xmlns:p14="http://schemas.microsoft.com/office/powerpoint/2010/main" val="5017036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D Title" type="title">
  <p:cSld name="TITLE">
    <p:bg>
      <p:bgPr>
        <a:solidFill>
          <a:schemeClr val="accent1"/>
        </a:solidFill>
        <a:effectLst/>
      </p:bgPr>
    </p:bg>
    <p:spTree>
      <p:nvGrpSpPr>
        <p:cNvPr id="1" name="Shape 690"/>
        <p:cNvGrpSpPr/>
        <p:nvPr/>
      </p:nvGrpSpPr>
      <p:grpSpPr>
        <a:xfrm>
          <a:off x="0" y="0"/>
          <a:ext cx="0" cy="0"/>
          <a:chOff x="0" y="0"/>
          <a:chExt cx="0" cy="0"/>
        </a:xfrm>
      </p:grpSpPr>
      <p:sp>
        <p:nvSpPr>
          <p:cNvPr id="691" name="Google Shape;691;p113"/>
          <p:cNvSpPr txBox="1">
            <a:spLocks noGrp="1"/>
          </p:cNvSpPr>
          <p:nvPr>
            <p:ph type="ctrTitle"/>
          </p:nvPr>
        </p:nvSpPr>
        <p:spPr>
          <a:xfrm>
            <a:off x="3746350" y="1512450"/>
            <a:ext cx="4841700" cy="227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1pPr>
            <a:lvl2pPr lvl="1">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2pPr>
            <a:lvl3pPr lvl="2">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3pPr>
            <a:lvl4pPr lvl="3">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4pPr>
            <a:lvl5pPr lvl="4">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5pPr>
            <a:lvl6pPr lvl="5">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6pPr>
            <a:lvl7pPr lvl="6">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7pPr>
            <a:lvl8pPr lvl="7">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8pPr>
            <a:lvl9pPr lvl="8">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9pPr>
          </a:lstStyle>
          <a:p>
            <a:endParaRPr/>
          </a:p>
        </p:txBody>
      </p:sp>
      <p:sp>
        <p:nvSpPr>
          <p:cNvPr id="692" name="Google Shape;692;p113"/>
          <p:cNvSpPr txBox="1">
            <a:spLocks noGrp="1"/>
          </p:cNvSpPr>
          <p:nvPr>
            <p:ph type="subTitle" idx="1"/>
          </p:nvPr>
        </p:nvSpPr>
        <p:spPr>
          <a:xfrm>
            <a:off x="3928838" y="4579466"/>
            <a:ext cx="2808300" cy="287100"/>
          </a:xfrm>
          <a:prstGeom prst="rect">
            <a:avLst/>
          </a:prstGeom>
        </p:spPr>
        <p:txBody>
          <a:bodyPr spcFirstLastPara="1" wrap="square" lIns="0" tIns="0" rIns="0" bIns="0" anchor="ctr" anchorCtr="0">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693" name="Google Shape;693;p113"/>
          <p:cNvSpPr txBox="1">
            <a:spLocks noGrp="1"/>
          </p:cNvSpPr>
          <p:nvPr>
            <p:ph type="subTitle" idx="2"/>
          </p:nvPr>
        </p:nvSpPr>
        <p:spPr>
          <a:xfrm>
            <a:off x="3746350" y="275375"/>
            <a:ext cx="3179400" cy="4962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accent4"/>
              </a:buClr>
              <a:buSzPts val="1900"/>
              <a:buNone/>
              <a:defRPr sz="1900">
                <a:solidFill>
                  <a:schemeClr val="accent4"/>
                </a:solidFill>
              </a:defRPr>
            </a:lvl1pPr>
            <a:lvl2pPr lvl="1">
              <a:lnSpc>
                <a:spcPct val="80000"/>
              </a:lnSpc>
              <a:spcBef>
                <a:spcPts val="0"/>
              </a:spcBef>
              <a:spcAft>
                <a:spcPts val="0"/>
              </a:spcAft>
              <a:buClr>
                <a:schemeClr val="lt1"/>
              </a:buClr>
              <a:buSzPts val="1900"/>
              <a:buNone/>
              <a:defRPr sz="1900">
                <a:solidFill>
                  <a:schemeClr val="lt1"/>
                </a:solidFill>
              </a:defRPr>
            </a:lvl2pPr>
            <a:lvl3pPr lvl="2">
              <a:lnSpc>
                <a:spcPct val="80000"/>
              </a:lnSpc>
              <a:spcBef>
                <a:spcPts val="0"/>
              </a:spcBef>
              <a:spcAft>
                <a:spcPts val="0"/>
              </a:spcAft>
              <a:buClr>
                <a:schemeClr val="lt1"/>
              </a:buClr>
              <a:buSzPts val="1900"/>
              <a:buNone/>
              <a:defRPr sz="1900">
                <a:solidFill>
                  <a:schemeClr val="lt1"/>
                </a:solidFill>
              </a:defRPr>
            </a:lvl3pPr>
            <a:lvl4pPr lvl="3">
              <a:lnSpc>
                <a:spcPct val="80000"/>
              </a:lnSpc>
              <a:spcBef>
                <a:spcPts val="0"/>
              </a:spcBef>
              <a:spcAft>
                <a:spcPts val="0"/>
              </a:spcAft>
              <a:buClr>
                <a:schemeClr val="lt1"/>
              </a:buClr>
              <a:buSzPts val="1900"/>
              <a:buNone/>
              <a:defRPr sz="1900">
                <a:solidFill>
                  <a:schemeClr val="lt1"/>
                </a:solidFill>
              </a:defRPr>
            </a:lvl4pPr>
            <a:lvl5pPr lvl="4">
              <a:lnSpc>
                <a:spcPct val="80000"/>
              </a:lnSpc>
              <a:spcBef>
                <a:spcPts val="0"/>
              </a:spcBef>
              <a:spcAft>
                <a:spcPts val="0"/>
              </a:spcAft>
              <a:buClr>
                <a:schemeClr val="lt1"/>
              </a:buClr>
              <a:buSzPts val="1900"/>
              <a:buNone/>
              <a:defRPr sz="1900">
                <a:solidFill>
                  <a:schemeClr val="lt1"/>
                </a:solidFill>
              </a:defRPr>
            </a:lvl5pPr>
            <a:lvl6pPr lvl="5">
              <a:lnSpc>
                <a:spcPct val="80000"/>
              </a:lnSpc>
              <a:spcBef>
                <a:spcPts val="0"/>
              </a:spcBef>
              <a:spcAft>
                <a:spcPts val="0"/>
              </a:spcAft>
              <a:buClr>
                <a:schemeClr val="lt1"/>
              </a:buClr>
              <a:buSzPts val="1900"/>
              <a:buNone/>
              <a:defRPr sz="1900">
                <a:solidFill>
                  <a:schemeClr val="lt1"/>
                </a:solidFill>
              </a:defRPr>
            </a:lvl6pPr>
            <a:lvl7pPr lvl="6">
              <a:lnSpc>
                <a:spcPct val="80000"/>
              </a:lnSpc>
              <a:spcBef>
                <a:spcPts val="0"/>
              </a:spcBef>
              <a:spcAft>
                <a:spcPts val="0"/>
              </a:spcAft>
              <a:buClr>
                <a:schemeClr val="lt1"/>
              </a:buClr>
              <a:buSzPts val="1900"/>
              <a:buNone/>
              <a:defRPr sz="1900">
                <a:solidFill>
                  <a:schemeClr val="lt1"/>
                </a:solidFill>
              </a:defRPr>
            </a:lvl7pPr>
            <a:lvl8pPr lvl="7">
              <a:lnSpc>
                <a:spcPct val="80000"/>
              </a:lnSpc>
              <a:spcBef>
                <a:spcPts val="0"/>
              </a:spcBef>
              <a:spcAft>
                <a:spcPts val="0"/>
              </a:spcAft>
              <a:buClr>
                <a:schemeClr val="lt1"/>
              </a:buClr>
              <a:buSzPts val="1900"/>
              <a:buNone/>
              <a:defRPr sz="1900">
                <a:solidFill>
                  <a:schemeClr val="lt1"/>
                </a:solidFill>
              </a:defRPr>
            </a:lvl8pPr>
            <a:lvl9pPr lvl="8">
              <a:lnSpc>
                <a:spcPct val="80000"/>
              </a:lnSpc>
              <a:spcBef>
                <a:spcPts val="0"/>
              </a:spcBef>
              <a:spcAft>
                <a:spcPts val="0"/>
              </a:spcAft>
              <a:buClr>
                <a:schemeClr val="lt1"/>
              </a:buClr>
              <a:buSzPts val="1900"/>
              <a:buNone/>
              <a:defRPr sz="1900">
                <a:solidFill>
                  <a:schemeClr val="lt1"/>
                </a:solidFill>
              </a:defRPr>
            </a:lvl9pPr>
          </a:lstStyle>
          <a:p>
            <a:endParaRPr/>
          </a:p>
        </p:txBody>
      </p:sp>
      <p:sp>
        <p:nvSpPr>
          <p:cNvPr id="694" name="Google Shape;694;p113"/>
          <p:cNvSpPr>
            <a:spLocks noGrp="1"/>
          </p:cNvSpPr>
          <p:nvPr>
            <p:ph type="pic" idx="3"/>
          </p:nvPr>
        </p:nvSpPr>
        <p:spPr>
          <a:xfrm>
            <a:off x="0" y="-2250"/>
            <a:ext cx="33834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D Section Title 1">
  <p:cSld name="TITLE_3">
    <p:bg>
      <p:bgPr>
        <a:solidFill>
          <a:schemeClr val="accent1"/>
        </a:solidFill>
        <a:effectLst/>
      </p:bgPr>
    </p:bg>
    <p:spTree>
      <p:nvGrpSpPr>
        <p:cNvPr id="1" name="Shape 695"/>
        <p:cNvGrpSpPr/>
        <p:nvPr/>
      </p:nvGrpSpPr>
      <p:grpSpPr>
        <a:xfrm>
          <a:off x="0" y="0"/>
          <a:ext cx="0" cy="0"/>
          <a:chOff x="0" y="0"/>
          <a:chExt cx="0" cy="0"/>
        </a:xfrm>
      </p:grpSpPr>
      <p:sp>
        <p:nvSpPr>
          <p:cNvPr id="696" name="Google Shape;696;p114"/>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1pPr>
            <a:lvl2pPr lvl="1">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2pPr>
            <a:lvl3pPr lvl="2">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3pPr>
            <a:lvl4pPr lvl="3">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4pPr>
            <a:lvl5pPr lvl="4">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5pPr>
            <a:lvl6pPr lvl="5">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6pPr>
            <a:lvl7pPr lvl="6">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7pPr>
            <a:lvl8pPr lvl="7">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8pPr>
            <a:lvl9pPr lvl="8">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9pPr>
          </a:lstStyle>
          <a:p>
            <a:endParaRPr/>
          </a:p>
        </p:txBody>
      </p:sp>
      <p:sp>
        <p:nvSpPr>
          <p:cNvPr id="697" name="Google Shape;697;p114"/>
          <p:cNvSpPr txBox="1">
            <a:spLocks noGrp="1"/>
          </p:cNvSpPr>
          <p:nvPr>
            <p:ph type="subTitle" idx="1"/>
          </p:nvPr>
        </p:nvSpPr>
        <p:spPr>
          <a:xfrm>
            <a:off x="3898738" y="1179716"/>
            <a:ext cx="2808300" cy="287100"/>
          </a:xfrm>
          <a:prstGeom prst="rect">
            <a:avLst/>
          </a:prstGeom>
        </p:spPr>
        <p:txBody>
          <a:bodyPr spcFirstLastPara="1" wrap="square" lIns="0" tIns="0" rIns="0" bIns="0" anchor="ctr" anchorCtr="0">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698" name="Google Shape;698;p114"/>
          <p:cNvSpPr>
            <a:spLocks noGrp="1"/>
          </p:cNvSpPr>
          <p:nvPr>
            <p:ph type="pic" idx="2"/>
          </p:nvPr>
        </p:nvSpPr>
        <p:spPr>
          <a:xfrm>
            <a:off x="0" y="-2250"/>
            <a:ext cx="33834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D Agenda">
  <p:cSld name="TITLE_2">
    <p:bg>
      <p:bgPr>
        <a:solidFill>
          <a:schemeClr val="accent1"/>
        </a:solidFill>
        <a:effectLst/>
      </p:bgPr>
    </p:bg>
    <p:spTree>
      <p:nvGrpSpPr>
        <p:cNvPr id="1" name="Shape 699"/>
        <p:cNvGrpSpPr/>
        <p:nvPr/>
      </p:nvGrpSpPr>
      <p:grpSpPr>
        <a:xfrm>
          <a:off x="0" y="0"/>
          <a:ext cx="0" cy="0"/>
          <a:chOff x="0" y="0"/>
          <a:chExt cx="0" cy="0"/>
        </a:xfrm>
      </p:grpSpPr>
      <p:sp>
        <p:nvSpPr>
          <p:cNvPr id="700" name="Google Shape;700;p115"/>
          <p:cNvSpPr txBox="1">
            <a:spLocks noGrp="1"/>
          </p:cNvSpPr>
          <p:nvPr>
            <p:ph type="ctrTitle"/>
          </p:nvPr>
        </p:nvSpPr>
        <p:spPr>
          <a:xfrm>
            <a:off x="3746350" y="760825"/>
            <a:ext cx="4841700" cy="3621900"/>
          </a:xfrm>
          <a:prstGeom prst="rect">
            <a:avLst/>
          </a:prstGeom>
        </p:spPr>
        <p:txBody>
          <a:bodyPr spcFirstLastPara="1" wrap="square" lIns="0" tIns="0" rIns="0" bIns="0" anchor="ctr" anchorCtr="0">
            <a:noAutofit/>
          </a:bodyPr>
          <a:lstStyle>
            <a:lvl1pPr lvl="0">
              <a:lnSpc>
                <a:spcPct val="150000"/>
              </a:lnSpc>
              <a:spcBef>
                <a:spcPts val="0"/>
              </a:spcBef>
              <a:spcAft>
                <a:spcPts val="0"/>
              </a:spcAft>
              <a:buClr>
                <a:schemeClr val="lt1"/>
              </a:buClr>
              <a:buSzPts val="1600"/>
              <a:buFont typeface="Archivo Medium"/>
              <a:buNone/>
              <a:defRPr sz="3400" b="0">
                <a:solidFill>
                  <a:schemeClr val="lt1"/>
                </a:solidFill>
                <a:latin typeface="Archivo Medium"/>
                <a:ea typeface="Archivo Medium"/>
                <a:cs typeface="Archivo Medium"/>
                <a:sym typeface="Archivo Medium"/>
              </a:defRPr>
            </a:lvl1pPr>
            <a:lvl2pPr lvl="1">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2pPr>
            <a:lvl3pPr lvl="2">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3pPr>
            <a:lvl4pPr lvl="3">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4pPr>
            <a:lvl5pPr lvl="4">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5pPr>
            <a:lvl6pPr lvl="5">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6pPr>
            <a:lvl7pPr lvl="6">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7pPr>
            <a:lvl8pPr lvl="7">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8pPr>
            <a:lvl9pPr lvl="8">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9pPr>
          </a:lstStyle>
          <a:p>
            <a:endParaRPr/>
          </a:p>
        </p:txBody>
      </p:sp>
      <p:sp>
        <p:nvSpPr>
          <p:cNvPr id="701" name="Google Shape;701;p115"/>
          <p:cNvSpPr>
            <a:spLocks noGrp="1"/>
          </p:cNvSpPr>
          <p:nvPr>
            <p:ph type="pic" idx="2"/>
          </p:nvPr>
        </p:nvSpPr>
        <p:spPr>
          <a:xfrm>
            <a:off x="0" y="-2250"/>
            <a:ext cx="33834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D Blank White">
  <p:cSld name="TITLE_2_3">
    <p:bg>
      <p:bgPr>
        <a:solidFill>
          <a:schemeClr val="accent1"/>
        </a:solidFill>
        <a:effectLst/>
      </p:bgPr>
    </p:bg>
    <p:spTree>
      <p:nvGrpSpPr>
        <p:cNvPr id="1" name="Shape 702"/>
        <p:cNvGrpSpPr/>
        <p:nvPr/>
      </p:nvGrpSpPr>
      <p:grpSpPr>
        <a:xfrm>
          <a:off x="0" y="0"/>
          <a:ext cx="0" cy="0"/>
          <a:chOff x="0" y="0"/>
          <a:chExt cx="0" cy="0"/>
        </a:xfrm>
      </p:grpSpPr>
      <p:sp>
        <p:nvSpPr>
          <p:cNvPr id="703" name="Google Shape;703;p116"/>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04" name="Google Shape;704;p116"/>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05" name="Google Shape;705;p116"/>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D Section Title 1">
  <p:cSld name="TITLE_3">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1pPr>
            <a:lvl2pPr lvl="1">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2pPr>
            <a:lvl3pPr lvl="2">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3pPr>
            <a:lvl4pPr lvl="3">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4pPr>
            <a:lvl5pPr lvl="4">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5pPr>
            <a:lvl6pPr lvl="5">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6pPr>
            <a:lvl7pPr lvl="6">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7pPr>
            <a:lvl8pPr lvl="7">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8pPr>
            <a:lvl9pPr lvl="8">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9pPr>
          </a:lstStyle>
          <a:p>
            <a:endParaRPr/>
          </a:p>
        </p:txBody>
      </p:sp>
      <p:sp>
        <p:nvSpPr>
          <p:cNvPr id="15" name="Google Shape;15;p3"/>
          <p:cNvSpPr txBox="1">
            <a:spLocks noGrp="1"/>
          </p:cNvSpPr>
          <p:nvPr>
            <p:ph type="subTitle" idx="1"/>
          </p:nvPr>
        </p:nvSpPr>
        <p:spPr>
          <a:xfrm>
            <a:off x="3898738" y="1179716"/>
            <a:ext cx="2808300" cy="287100"/>
          </a:xfrm>
          <a:prstGeom prst="rect">
            <a:avLst/>
          </a:prstGeom>
        </p:spPr>
        <p:txBody>
          <a:bodyPr spcFirstLastPara="1" wrap="square" lIns="0" tIns="0" rIns="0" bIns="0" anchor="ctr" anchorCtr="0">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
        <p:nvSpPr>
          <p:cNvPr id="16" name="Google Shape;16;p3"/>
          <p:cNvSpPr>
            <a:spLocks noGrp="1"/>
          </p:cNvSpPr>
          <p:nvPr>
            <p:ph type="pic" idx="2"/>
          </p:nvPr>
        </p:nvSpPr>
        <p:spPr>
          <a:xfrm>
            <a:off x="0" y="-2250"/>
            <a:ext cx="33834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D Blank Blue">
  <p:cSld name="TITLE_2_3_1">
    <p:bg>
      <p:bgPr>
        <a:solidFill>
          <a:schemeClr val="accent4"/>
        </a:solidFill>
        <a:effectLst/>
      </p:bgPr>
    </p:bg>
    <p:spTree>
      <p:nvGrpSpPr>
        <p:cNvPr id="1" name="Shape 70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D Blue with Folio">
  <p:cSld name="TITLE_2_3_1_2">
    <p:bg>
      <p:bgPr>
        <a:solidFill>
          <a:schemeClr val="accent4"/>
        </a:solidFill>
        <a:effectLst/>
      </p:bgPr>
    </p:bg>
    <p:spTree>
      <p:nvGrpSpPr>
        <p:cNvPr id="1" name="Shape 707"/>
        <p:cNvGrpSpPr/>
        <p:nvPr/>
      </p:nvGrpSpPr>
      <p:grpSpPr>
        <a:xfrm>
          <a:off x="0" y="0"/>
          <a:ext cx="0" cy="0"/>
          <a:chOff x="0" y="0"/>
          <a:chExt cx="0" cy="0"/>
        </a:xfrm>
      </p:grpSpPr>
      <p:sp>
        <p:nvSpPr>
          <p:cNvPr id="708" name="Google Shape;708;p118"/>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09" name="Google Shape;709;p118"/>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D Blank Black">
  <p:cSld name="TITLE_2_3_1_1">
    <p:bg>
      <p:bgPr>
        <a:solidFill>
          <a:schemeClr val="lt1"/>
        </a:solidFill>
        <a:effectLst/>
      </p:bgPr>
    </p:bg>
    <p:spTree>
      <p:nvGrpSpPr>
        <p:cNvPr id="1" name="Shape 710"/>
        <p:cNvGrpSpPr/>
        <p:nvPr/>
      </p:nvGrpSpPr>
      <p:grpSpPr>
        <a:xfrm>
          <a:off x="0" y="0"/>
          <a:ext cx="0" cy="0"/>
          <a:chOff x="0" y="0"/>
          <a:chExt cx="0" cy="0"/>
        </a:xfrm>
      </p:grpSpPr>
      <p:sp>
        <p:nvSpPr>
          <p:cNvPr id="711" name="Google Shape;711;p119"/>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12" name="Google Shape;712;p119"/>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13" name="Google Shape;713;p119"/>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D Statement">
  <p:cSld name="TITLE_2_2">
    <p:bg>
      <p:bgPr>
        <a:solidFill>
          <a:schemeClr val="accent1"/>
        </a:solidFill>
        <a:effectLst/>
      </p:bgPr>
    </p:bg>
    <p:spTree>
      <p:nvGrpSpPr>
        <p:cNvPr id="1" name="Shape 714"/>
        <p:cNvGrpSpPr/>
        <p:nvPr/>
      </p:nvGrpSpPr>
      <p:grpSpPr>
        <a:xfrm>
          <a:off x="0" y="0"/>
          <a:ext cx="0" cy="0"/>
          <a:chOff x="0" y="0"/>
          <a:chExt cx="0" cy="0"/>
        </a:xfrm>
      </p:grpSpPr>
      <p:sp>
        <p:nvSpPr>
          <p:cNvPr id="715" name="Google Shape;715;p120"/>
          <p:cNvSpPr txBox="1">
            <a:spLocks noGrp="1"/>
          </p:cNvSpPr>
          <p:nvPr>
            <p:ph type="title"/>
          </p:nvPr>
        </p:nvSpPr>
        <p:spPr>
          <a:xfrm>
            <a:off x="3746400" y="589300"/>
            <a:ext cx="5100300" cy="3881700"/>
          </a:xfrm>
          <a:prstGeom prst="rect">
            <a:avLst/>
          </a:prstGeom>
        </p:spPr>
        <p:txBody>
          <a:bodyPr spcFirstLastPara="1" wrap="square" lIns="0" tIns="0" rIns="0" bIns="0" anchor="ctr" anchorCtr="0">
            <a:noAutofit/>
          </a:bodyPr>
          <a:lstStyle>
            <a:lvl1pPr lvl="0">
              <a:lnSpc>
                <a:spcPct val="115000"/>
              </a:lnSpc>
              <a:spcBef>
                <a:spcPts val="0"/>
              </a:spcBef>
              <a:spcAft>
                <a:spcPts val="0"/>
              </a:spcAft>
              <a:buSzPts val="3200"/>
              <a:buNone/>
              <a:defRPr sz="3200"/>
            </a:lvl1pPr>
            <a:lvl2pPr lvl="1">
              <a:lnSpc>
                <a:spcPct val="115000"/>
              </a:lnSpc>
              <a:spcBef>
                <a:spcPts val="0"/>
              </a:spcBef>
              <a:spcAft>
                <a:spcPts val="0"/>
              </a:spcAft>
              <a:buSzPts val="3200"/>
              <a:buNone/>
              <a:defRPr sz="3200"/>
            </a:lvl2pPr>
            <a:lvl3pPr lvl="2">
              <a:lnSpc>
                <a:spcPct val="115000"/>
              </a:lnSpc>
              <a:spcBef>
                <a:spcPts val="0"/>
              </a:spcBef>
              <a:spcAft>
                <a:spcPts val="0"/>
              </a:spcAft>
              <a:buSzPts val="3200"/>
              <a:buNone/>
              <a:defRPr sz="3200"/>
            </a:lvl3pPr>
            <a:lvl4pPr lvl="3">
              <a:lnSpc>
                <a:spcPct val="115000"/>
              </a:lnSpc>
              <a:spcBef>
                <a:spcPts val="0"/>
              </a:spcBef>
              <a:spcAft>
                <a:spcPts val="0"/>
              </a:spcAft>
              <a:buSzPts val="3200"/>
              <a:buNone/>
              <a:defRPr sz="3200"/>
            </a:lvl4pPr>
            <a:lvl5pPr lvl="4">
              <a:lnSpc>
                <a:spcPct val="115000"/>
              </a:lnSpc>
              <a:spcBef>
                <a:spcPts val="0"/>
              </a:spcBef>
              <a:spcAft>
                <a:spcPts val="0"/>
              </a:spcAft>
              <a:buSzPts val="3200"/>
              <a:buNone/>
              <a:defRPr sz="3200"/>
            </a:lvl5pPr>
            <a:lvl6pPr lvl="5">
              <a:lnSpc>
                <a:spcPct val="115000"/>
              </a:lnSpc>
              <a:spcBef>
                <a:spcPts val="0"/>
              </a:spcBef>
              <a:spcAft>
                <a:spcPts val="0"/>
              </a:spcAft>
              <a:buSzPts val="3200"/>
              <a:buNone/>
              <a:defRPr sz="3200"/>
            </a:lvl6pPr>
            <a:lvl7pPr lvl="6">
              <a:lnSpc>
                <a:spcPct val="115000"/>
              </a:lnSpc>
              <a:spcBef>
                <a:spcPts val="0"/>
              </a:spcBef>
              <a:spcAft>
                <a:spcPts val="0"/>
              </a:spcAft>
              <a:buSzPts val="3200"/>
              <a:buNone/>
              <a:defRPr sz="3200"/>
            </a:lvl7pPr>
            <a:lvl8pPr lvl="7">
              <a:lnSpc>
                <a:spcPct val="115000"/>
              </a:lnSpc>
              <a:spcBef>
                <a:spcPts val="0"/>
              </a:spcBef>
              <a:spcAft>
                <a:spcPts val="0"/>
              </a:spcAft>
              <a:buSzPts val="3200"/>
              <a:buNone/>
              <a:defRPr sz="3200"/>
            </a:lvl8pPr>
            <a:lvl9pPr lvl="8">
              <a:lnSpc>
                <a:spcPct val="115000"/>
              </a:lnSpc>
              <a:spcBef>
                <a:spcPts val="0"/>
              </a:spcBef>
              <a:spcAft>
                <a:spcPts val="0"/>
              </a:spcAft>
              <a:buSzPts val="3200"/>
              <a:buNone/>
              <a:defRPr sz="3200"/>
            </a:lvl9pPr>
          </a:lstStyle>
          <a:p>
            <a:endParaRPr/>
          </a:p>
        </p:txBody>
      </p:sp>
      <p:sp>
        <p:nvSpPr>
          <p:cNvPr id="716" name="Google Shape;716;p120"/>
          <p:cNvSpPr>
            <a:spLocks noGrp="1"/>
          </p:cNvSpPr>
          <p:nvPr>
            <p:ph type="pic" idx="2"/>
          </p:nvPr>
        </p:nvSpPr>
        <p:spPr>
          <a:xfrm>
            <a:off x="0" y="-2250"/>
            <a:ext cx="3383400" cy="5143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D Intro">
  <p:cSld name="TITLE_2_1">
    <p:bg>
      <p:bgPr>
        <a:solidFill>
          <a:schemeClr val="accent1"/>
        </a:solidFill>
        <a:effectLst/>
      </p:bgPr>
    </p:bg>
    <p:spTree>
      <p:nvGrpSpPr>
        <p:cNvPr id="1" name="Shape 717"/>
        <p:cNvGrpSpPr/>
        <p:nvPr/>
      </p:nvGrpSpPr>
      <p:grpSpPr>
        <a:xfrm>
          <a:off x="0" y="0"/>
          <a:ext cx="0" cy="0"/>
          <a:chOff x="0" y="0"/>
          <a:chExt cx="0" cy="0"/>
        </a:xfrm>
      </p:grpSpPr>
      <p:sp>
        <p:nvSpPr>
          <p:cNvPr id="718" name="Google Shape;718;p121"/>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19" name="Google Shape;719;p121"/>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20" name="Google Shape;720;p121"/>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21" name="Google Shape;721;p121"/>
          <p:cNvSpPr txBox="1">
            <a:spLocks noGrp="1"/>
          </p:cNvSpPr>
          <p:nvPr>
            <p:ph type="title"/>
          </p:nvPr>
        </p:nvSpPr>
        <p:spPr>
          <a:xfrm>
            <a:off x="797700" y="518400"/>
            <a:ext cx="7189500" cy="4106700"/>
          </a:xfrm>
          <a:prstGeom prst="rect">
            <a:avLst/>
          </a:prstGeom>
        </p:spPr>
        <p:txBody>
          <a:bodyPr spcFirstLastPara="1" wrap="square" lIns="0" tIns="0" rIns="0" bIns="0" anchor="ctr" anchorCtr="0">
            <a:noAutofit/>
          </a:bodyPr>
          <a:lstStyle>
            <a:lvl1pPr lvl="0">
              <a:lnSpc>
                <a:spcPct val="115000"/>
              </a:lnSpc>
              <a:spcBef>
                <a:spcPts val="0"/>
              </a:spcBef>
              <a:spcAft>
                <a:spcPts val="0"/>
              </a:spcAft>
              <a:buSzPts val="3200"/>
              <a:buNone/>
              <a:defRPr sz="3200"/>
            </a:lvl1pPr>
            <a:lvl2pPr lvl="1">
              <a:lnSpc>
                <a:spcPct val="115000"/>
              </a:lnSpc>
              <a:spcBef>
                <a:spcPts val="0"/>
              </a:spcBef>
              <a:spcAft>
                <a:spcPts val="0"/>
              </a:spcAft>
              <a:buSzPts val="3200"/>
              <a:buNone/>
              <a:defRPr sz="3200"/>
            </a:lvl2pPr>
            <a:lvl3pPr lvl="2">
              <a:lnSpc>
                <a:spcPct val="115000"/>
              </a:lnSpc>
              <a:spcBef>
                <a:spcPts val="0"/>
              </a:spcBef>
              <a:spcAft>
                <a:spcPts val="0"/>
              </a:spcAft>
              <a:buSzPts val="3200"/>
              <a:buNone/>
              <a:defRPr sz="3200"/>
            </a:lvl3pPr>
            <a:lvl4pPr lvl="3">
              <a:lnSpc>
                <a:spcPct val="115000"/>
              </a:lnSpc>
              <a:spcBef>
                <a:spcPts val="0"/>
              </a:spcBef>
              <a:spcAft>
                <a:spcPts val="0"/>
              </a:spcAft>
              <a:buSzPts val="3200"/>
              <a:buNone/>
              <a:defRPr sz="3200"/>
            </a:lvl4pPr>
            <a:lvl5pPr lvl="4">
              <a:lnSpc>
                <a:spcPct val="115000"/>
              </a:lnSpc>
              <a:spcBef>
                <a:spcPts val="0"/>
              </a:spcBef>
              <a:spcAft>
                <a:spcPts val="0"/>
              </a:spcAft>
              <a:buSzPts val="3200"/>
              <a:buNone/>
              <a:defRPr sz="3200"/>
            </a:lvl5pPr>
            <a:lvl6pPr lvl="5">
              <a:lnSpc>
                <a:spcPct val="115000"/>
              </a:lnSpc>
              <a:spcBef>
                <a:spcPts val="0"/>
              </a:spcBef>
              <a:spcAft>
                <a:spcPts val="0"/>
              </a:spcAft>
              <a:buSzPts val="3200"/>
              <a:buNone/>
              <a:defRPr sz="3200"/>
            </a:lvl6pPr>
            <a:lvl7pPr lvl="6">
              <a:lnSpc>
                <a:spcPct val="115000"/>
              </a:lnSpc>
              <a:spcBef>
                <a:spcPts val="0"/>
              </a:spcBef>
              <a:spcAft>
                <a:spcPts val="0"/>
              </a:spcAft>
              <a:buSzPts val="3200"/>
              <a:buNone/>
              <a:defRPr sz="3200"/>
            </a:lvl7pPr>
            <a:lvl8pPr lvl="7">
              <a:lnSpc>
                <a:spcPct val="115000"/>
              </a:lnSpc>
              <a:spcBef>
                <a:spcPts val="0"/>
              </a:spcBef>
              <a:spcAft>
                <a:spcPts val="0"/>
              </a:spcAft>
              <a:buSzPts val="3200"/>
              <a:buNone/>
              <a:defRPr sz="3200"/>
            </a:lvl8pPr>
            <a:lvl9pPr lvl="8">
              <a:lnSpc>
                <a:spcPct val="115000"/>
              </a:lnSpc>
              <a:spcBef>
                <a:spcPts val="0"/>
              </a:spcBef>
              <a:spcAft>
                <a:spcPts val="0"/>
              </a:spcAft>
              <a:buSzPts val="3200"/>
              <a:buNone/>
              <a:defRPr sz="3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D Quote 1">
  <p:cSld name="TITLE_2_1_3">
    <p:bg>
      <p:bgPr>
        <a:solidFill>
          <a:schemeClr val="accent4"/>
        </a:solidFill>
        <a:effectLst/>
      </p:bgPr>
    </p:bg>
    <p:spTree>
      <p:nvGrpSpPr>
        <p:cNvPr id="1" name="Shape 722"/>
        <p:cNvGrpSpPr/>
        <p:nvPr/>
      </p:nvGrpSpPr>
      <p:grpSpPr>
        <a:xfrm>
          <a:off x="0" y="0"/>
          <a:ext cx="0" cy="0"/>
          <a:chOff x="0" y="0"/>
          <a:chExt cx="0" cy="0"/>
        </a:xfrm>
      </p:grpSpPr>
      <p:sp>
        <p:nvSpPr>
          <p:cNvPr id="723" name="Google Shape;723;p122"/>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24" name="Google Shape;724;p122"/>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25" name="Google Shape;725;p122"/>
          <p:cNvSpPr txBox="1">
            <a:spLocks noGrp="1"/>
          </p:cNvSpPr>
          <p:nvPr>
            <p:ph type="title"/>
          </p:nvPr>
        </p:nvSpPr>
        <p:spPr>
          <a:xfrm>
            <a:off x="688800" y="752250"/>
            <a:ext cx="7766400" cy="28884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accent1"/>
              </a:buClr>
              <a:buSzPts val="4500"/>
              <a:buNone/>
              <a:defRPr sz="4500">
                <a:solidFill>
                  <a:schemeClr val="accent1"/>
                </a:solidFill>
              </a:defRPr>
            </a:lvl1pPr>
            <a:lvl2pPr lvl="1" algn="ctr">
              <a:lnSpc>
                <a:spcPct val="100000"/>
              </a:lnSpc>
              <a:spcBef>
                <a:spcPts val="0"/>
              </a:spcBef>
              <a:spcAft>
                <a:spcPts val="0"/>
              </a:spcAft>
              <a:buClr>
                <a:schemeClr val="accent1"/>
              </a:buClr>
              <a:buSzPts val="3700"/>
              <a:buNone/>
              <a:defRPr sz="3700">
                <a:solidFill>
                  <a:schemeClr val="accent1"/>
                </a:solidFill>
              </a:defRPr>
            </a:lvl2pPr>
            <a:lvl3pPr lvl="2" algn="ctr">
              <a:lnSpc>
                <a:spcPct val="100000"/>
              </a:lnSpc>
              <a:spcBef>
                <a:spcPts val="0"/>
              </a:spcBef>
              <a:spcAft>
                <a:spcPts val="0"/>
              </a:spcAft>
              <a:buClr>
                <a:schemeClr val="accent1"/>
              </a:buClr>
              <a:buSzPts val="3700"/>
              <a:buNone/>
              <a:defRPr sz="3700">
                <a:solidFill>
                  <a:schemeClr val="accent1"/>
                </a:solidFill>
              </a:defRPr>
            </a:lvl3pPr>
            <a:lvl4pPr lvl="3" algn="ctr">
              <a:lnSpc>
                <a:spcPct val="100000"/>
              </a:lnSpc>
              <a:spcBef>
                <a:spcPts val="0"/>
              </a:spcBef>
              <a:spcAft>
                <a:spcPts val="0"/>
              </a:spcAft>
              <a:buClr>
                <a:schemeClr val="accent1"/>
              </a:buClr>
              <a:buSzPts val="3700"/>
              <a:buNone/>
              <a:defRPr sz="3700">
                <a:solidFill>
                  <a:schemeClr val="accent1"/>
                </a:solidFill>
              </a:defRPr>
            </a:lvl4pPr>
            <a:lvl5pPr lvl="4" algn="ctr">
              <a:lnSpc>
                <a:spcPct val="100000"/>
              </a:lnSpc>
              <a:spcBef>
                <a:spcPts val="0"/>
              </a:spcBef>
              <a:spcAft>
                <a:spcPts val="0"/>
              </a:spcAft>
              <a:buClr>
                <a:schemeClr val="accent1"/>
              </a:buClr>
              <a:buSzPts val="3700"/>
              <a:buNone/>
              <a:defRPr sz="3700">
                <a:solidFill>
                  <a:schemeClr val="accent1"/>
                </a:solidFill>
              </a:defRPr>
            </a:lvl5pPr>
            <a:lvl6pPr lvl="5" algn="ctr">
              <a:lnSpc>
                <a:spcPct val="100000"/>
              </a:lnSpc>
              <a:spcBef>
                <a:spcPts val="0"/>
              </a:spcBef>
              <a:spcAft>
                <a:spcPts val="0"/>
              </a:spcAft>
              <a:buClr>
                <a:schemeClr val="accent1"/>
              </a:buClr>
              <a:buSzPts val="3700"/>
              <a:buNone/>
              <a:defRPr sz="3700">
                <a:solidFill>
                  <a:schemeClr val="accent1"/>
                </a:solidFill>
              </a:defRPr>
            </a:lvl6pPr>
            <a:lvl7pPr lvl="6" algn="ctr">
              <a:lnSpc>
                <a:spcPct val="100000"/>
              </a:lnSpc>
              <a:spcBef>
                <a:spcPts val="0"/>
              </a:spcBef>
              <a:spcAft>
                <a:spcPts val="0"/>
              </a:spcAft>
              <a:buClr>
                <a:schemeClr val="accent1"/>
              </a:buClr>
              <a:buSzPts val="3700"/>
              <a:buNone/>
              <a:defRPr sz="3700">
                <a:solidFill>
                  <a:schemeClr val="accent1"/>
                </a:solidFill>
              </a:defRPr>
            </a:lvl7pPr>
            <a:lvl8pPr lvl="7" algn="ctr">
              <a:lnSpc>
                <a:spcPct val="100000"/>
              </a:lnSpc>
              <a:spcBef>
                <a:spcPts val="0"/>
              </a:spcBef>
              <a:spcAft>
                <a:spcPts val="0"/>
              </a:spcAft>
              <a:buClr>
                <a:schemeClr val="accent1"/>
              </a:buClr>
              <a:buSzPts val="3700"/>
              <a:buNone/>
              <a:defRPr sz="3700">
                <a:solidFill>
                  <a:schemeClr val="accent1"/>
                </a:solidFill>
              </a:defRPr>
            </a:lvl8pPr>
            <a:lvl9pPr lvl="8" algn="ctr">
              <a:lnSpc>
                <a:spcPct val="100000"/>
              </a:lnSpc>
              <a:spcBef>
                <a:spcPts val="0"/>
              </a:spcBef>
              <a:spcAft>
                <a:spcPts val="0"/>
              </a:spcAft>
              <a:buClr>
                <a:schemeClr val="accent1"/>
              </a:buClr>
              <a:buSzPts val="3700"/>
              <a:buNone/>
              <a:defRPr sz="3700">
                <a:solidFill>
                  <a:schemeClr val="accent1"/>
                </a:solidFill>
              </a:defRPr>
            </a:lvl9pPr>
          </a:lstStyle>
          <a:p>
            <a:endParaRPr/>
          </a:p>
        </p:txBody>
      </p:sp>
      <p:sp>
        <p:nvSpPr>
          <p:cNvPr id="726" name="Google Shape;726;p122"/>
          <p:cNvSpPr txBox="1">
            <a:spLocks noGrp="1"/>
          </p:cNvSpPr>
          <p:nvPr>
            <p:ph type="subTitle" idx="1"/>
          </p:nvPr>
        </p:nvSpPr>
        <p:spPr>
          <a:xfrm>
            <a:off x="2029950" y="3817500"/>
            <a:ext cx="5084100" cy="3120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1400"/>
              <a:buNone/>
              <a:defRPr sz="1400">
                <a:solidFill>
                  <a:schemeClr val="accent1"/>
                </a:solidFill>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727" name="Google Shape;727;p122"/>
          <p:cNvSpPr>
            <a:spLocks noGrp="1"/>
          </p:cNvSpPr>
          <p:nvPr>
            <p:ph type="pic" idx="2"/>
          </p:nvPr>
        </p:nvSpPr>
        <p:spPr>
          <a:xfrm>
            <a:off x="979200" y="1575275"/>
            <a:ext cx="7511700" cy="2930100"/>
          </a:xfrm>
          <a:prstGeom prst="roundRect">
            <a:avLst>
              <a:gd name="adj" fmla="val 16667"/>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D Quote 2">
  <p:cSld name="TITLE_2_1_3_1">
    <p:bg>
      <p:bgPr>
        <a:solidFill>
          <a:schemeClr val="accent4"/>
        </a:solidFill>
        <a:effectLst/>
      </p:bgPr>
    </p:bg>
    <p:spTree>
      <p:nvGrpSpPr>
        <p:cNvPr id="1" name="Shape 728"/>
        <p:cNvGrpSpPr/>
        <p:nvPr/>
      </p:nvGrpSpPr>
      <p:grpSpPr>
        <a:xfrm>
          <a:off x="0" y="0"/>
          <a:ext cx="0" cy="0"/>
          <a:chOff x="0" y="0"/>
          <a:chExt cx="0" cy="0"/>
        </a:xfrm>
      </p:grpSpPr>
      <p:pic>
        <p:nvPicPr>
          <p:cNvPr id="729" name="Google Shape;729;p123"/>
          <p:cNvPicPr preferRelativeResize="0"/>
          <p:nvPr/>
        </p:nvPicPr>
        <p:blipFill>
          <a:blip r:embed="rId2">
            <a:alphaModFix/>
          </a:blip>
          <a:stretch>
            <a:fillRect/>
          </a:stretch>
        </p:blipFill>
        <p:spPr>
          <a:xfrm>
            <a:off x="1775525" y="-224725"/>
            <a:ext cx="5592950" cy="5592950"/>
          </a:xfrm>
          <a:prstGeom prst="rect">
            <a:avLst/>
          </a:prstGeom>
          <a:noFill/>
          <a:ln>
            <a:noFill/>
          </a:ln>
        </p:spPr>
      </p:pic>
      <p:sp>
        <p:nvSpPr>
          <p:cNvPr id="730" name="Google Shape;730;p123"/>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31" name="Google Shape;731;p123"/>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32" name="Google Shape;732;p123"/>
          <p:cNvSpPr txBox="1">
            <a:spLocks noGrp="1"/>
          </p:cNvSpPr>
          <p:nvPr>
            <p:ph type="title"/>
          </p:nvPr>
        </p:nvSpPr>
        <p:spPr>
          <a:xfrm>
            <a:off x="2560375" y="1438350"/>
            <a:ext cx="4023000" cy="22668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ctr">
              <a:lnSpc>
                <a:spcPct val="100000"/>
              </a:lnSpc>
              <a:spcBef>
                <a:spcPts val="0"/>
              </a:spcBef>
              <a:spcAft>
                <a:spcPts val="0"/>
              </a:spcAft>
              <a:buClr>
                <a:schemeClr val="accent1"/>
              </a:buClr>
              <a:buSzPts val="1600"/>
              <a:buNone/>
              <a:defRPr sz="1600">
                <a:solidFill>
                  <a:schemeClr val="accent1"/>
                </a:solidFill>
              </a:defRPr>
            </a:lvl2pPr>
            <a:lvl3pPr lvl="2" algn="ctr">
              <a:lnSpc>
                <a:spcPct val="100000"/>
              </a:lnSpc>
              <a:spcBef>
                <a:spcPts val="0"/>
              </a:spcBef>
              <a:spcAft>
                <a:spcPts val="0"/>
              </a:spcAft>
              <a:buClr>
                <a:schemeClr val="accent1"/>
              </a:buClr>
              <a:buSzPts val="1600"/>
              <a:buNone/>
              <a:defRPr sz="1600">
                <a:solidFill>
                  <a:schemeClr val="accent1"/>
                </a:solidFill>
              </a:defRPr>
            </a:lvl3pPr>
            <a:lvl4pPr lvl="3" algn="ctr">
              <a:lnSpc>
                <a:spcPct val="100000"/>
              </a:lnSpc>
              <a:spcBef>
                <a:spcPts val="0"/>
              </a:spcBef>
              <a:spcAft>
                <a:spcPts val="0"/>
              </a:spcAft>
              <a:buClr>
                <a:schemeClr val="accent1"/>
              </a:buClr>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733" name="Google Shape;733;p123"/>
          <p:cNvSpPr txBox="1">
            <a:spLocks noGrp="1"/>
          </p:cNvSpPr>
          <p:nvPr>
            <p:ph type="subTitle" idx="1"/>
          </p:nvPr>
        </p:nvSpPr>
        <p:spPr>
          <a:xfrm>
            <a:off x="2029950" y="3588750"/>
            <a:ext cx="5084100" cy="3120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1000"/>
              <a:buNone/>
              <a:defRPr sz="1000">
                <a:solidFill>
                  <a:schemeClr val="accent1"/>
                </a:solidFill>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D Quote 3">
  <p:cSld name="TITLE_2_1_3_1_1">
    <p:bg>
      <p:bgPr>
        <a:solidFill>
          <a:schemeClr val="accent4"/>
        </a:solidFill>
        <a:effectLst/>
      </p:bgPr>
    </p:bg>
    <p:spTree>
      <p:nvGrpSpPr>
        <p:cNvPr id="1" name="Shape 734"/>
        <p:cNvGrpSpPr/>
        <p:nvPr/>
      </p:nvGrpSpPr>
      <p:grpSpPr>
        <a:xfrm>
          <a:off x="0" y="0"/>
          <a:ext cx="0" cy="0"/>
          <a:chOff x="0" y="0"/>
          <a:chExt cx="0" cy="0"/>
        </a:xfrm>
      </p:grpSpPr>
      <p:sp>
        <p:nvSpPr>
          <p:cNvPr id="735" name="Google Shape;735;p124"/>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36" name="Google Shape;736;p124"/>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37" name="Google Shape;737;p124"/>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38" name="Google Shape;738;p124"/>
          <p:cNvSpPr txBox="1">
            <a:spLocks noGrp="1"/>
          </p:cNvSpPr>
          <p:nvPr>
            <p:ph type="title"/>
          </p:nvPr>
        </p:nvSpPr>
        <p:spPr>
          <a:xfrm>
            <a:off x="3746350" y="1389117"/>
            <a:ext cx="4966200" cy="1249800"/>
          </a:xfrm>
          <a:prstGeom prst="rect">
            <a:avLst/>
          </a:prstGeom>
        </p:spPr>
        <p:txBody>
          <a:bodyPr spcFirstLastPara="1" wrap="square" lIns="0" tIns="0" rIns="0" bIns="0" anchor="b" anchorCtr="0">
            <a:normAutofit/>
          </a:bodyPr>
          <a:lstStyle>
            <a:lvl1pPr lvl="0">
              <a:lnSpc>
                <a:spcPct val="100000"/>
              </a:lnSpc>
              <a:spcBef>
                <a:spcPts val="0"/>
              </a:spcBef>
              <a:spcAft>
                <a:spcPts val="0"/>
              </a:spcAft>
              <a:buClr>
                <a:schemeClr val="accent1"/>
              </a:buClr>
              <a:buSzPts val="2400"/>
              <a:buNone/>
              <a:defRPr sz="2400">
                <a:solidFill>
                  <a:schemeClr val="accent1"/>
                </a:solidFill>
              </a:defRPr>
            </a:lvl1pPr>
            <a:lvl2pPr lvl="1">
              <a:lnSpc>
                <a:spcPct val="100000"/>
              </a:lnSpc>
              <a:spcBef>
                <a:spcPts val="0"/>
              </a:spcBef>
              <a:spcAft>
                <a:spcPts val="0"/>
              </a:spcAft>
              <a:buClr>
                <a:schemeClr val="accent1"/>
              </a:buClr>
              <a:buSzPts val="1600"/>
              <a:buNone/>
              <a:defRPr sz="1600">
                <a:solidFill>
                  <a:schemeClr val="accent1"/>
                </a:solidFill>
              </a:defRPr>
            </a:lvl2pPr>
            <a:lvl3pPr lvl="2">
              <a:lnSpc>
                <a:spcPct val="100000"/>
              </a:lnSpc>
              <a:spcBef>
                <a:spcPts val="0"/>
              </a:spcBef>
              <a:spcAft>
                <a:spcPts val="0"/>
              </a:spcAft>
              <a:buClr>
                <a:schemeClr val="accent1"/>
              </a:buClr>
              <a:buSzPts val="1600"/>
              <a:buNone/>
              <a:defRPr sz="1600">
                <a:solidFill>
                  <a:schemeClr val="accent1"/>
                </a:solidFill>
              </a:defRPr>
            </a:lvl3pPr>
            <a:lvl4pPr lvl="3">
              <a:lnSpc>
                <a:spcPct val="100000"/>
              </a:lnSpc>
              <a:spcBef>
                <a:spcPts val="0"/>
              </a:spcBef>
              <a:spcAft>
                <a:spcPts val="0"/>
              </a:spcAft>
              <a:buClr>
                <a:schemeClr val="accent1"/>
              </a:buClr>
              <a:buSzPts val="1600"/>
              <a:buNone/>
              <a:defRPr sz="1600">
                <a:solidFill>
                  <a:schemeClr val="accent1"/>
                </a:solidFill>
              </a:defRPr>
            </a:lvl4pPr>
            <a:lvl5pPr lvl="4">
              <a:lnSpc>
                <a:spcPct val="100000"/>
              </a:lnSpc>
              <a:spcBef>
                <a:spcPts val="0"/>
              </a:spcBef>
              <a:spcAft>
                <a:spcPts val="0"/>
              </a:spcAft>
              <a:buClr>
                <a:schemeClr val="accent1"/>
              </a:buClr>
              <a:buSzPts val="1600"/>
              <a:buNone/>
              <a:defRPr sz="1600">
                <a:solidFill>
                  <a:schemeClr val="accent1"/>
                </a:solidFill>
              </a:defRPr>
            </a:lvl5pPr>
            <a:lvl6pPr lvl="5">
              <a:lnSpc>
                <a:spcPct val="100000"/>
              </a:lnSpc>
              <a:spcBef>
                <a:spcPts val="0"/>
              </a:spcBef>
              <a:spcAft>
                <a:spcPts val="0"/>
              </a:spcAft>
              <a:buClr>
                <a:schemeClr val="accent1"/>
              </a:buClr>
              <a:buSzPts val="1600"/>
              <a:buNone/>
              <a:defRPr sz="1600">
                <a:solidFill>
                  <a:schemeClr val="accent1"/>
                </a:solidFill>
              </a:defRPr>
            </a:lvl6pPr>
            <a:lvl7pPr lvl="6">
              <a:lnSpc>
                <a:spcPct val="100000"/>
              </a:lnSpc>
              <a:spcBef>
                <a:spcPts val="0"/>
              </a:spcBef>
              <a:spcAft>
                <a:spcPts val="0"/>
              </a:spcAft>
              <a:buClr>
                <a:schemeClr val="accent1"/>
              </a:buClr>
              <a:buSzPts val="1600"/>
              <a:buNone/>
              <a:defRPr sz="1600">
                <a:solidFill>
                  <a:schemeClr val="accent1"/>
                </a:solidFill>
              </a:defRPr>
            </a:lvl7pPr>
            <a:lvl8pPr lvl="7">
              <a:lnSpc>
                <a:spcPct val="100000"/>
              </a:lnSpc>
              <a:spcBef>
                <a:spcPts val="0"/>
              </a:spcBef>
              <a:spcAft>
                <a:spcPts val="0"/>
              </a:spcAft>
              <a:buClr>
                <a:schemeClr val="accent1"/>
              </a:buClr>
              <a:buSzPts val="1600"/>
              <a:buNone/>
              <a:defRPr sz="1600">
                <a:solidFill>
                  <a:schemeClr val="accent1"/>
                </a:solidFill>
              </a:defRPr>
            </a:lvl8pPr>
            <a:lvl9pPr lvl="8">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739" name="Google Shape;739;p124"/>
          <p:cNvSpPr txBox="1">
            <a:spLocks noGrp="1"/>
          </p:cNvSpPr>
          <p:nvPr>
            <p:ph type="subTitle" idx="1"/>
          </p:nvPr>
        </p:nvSpPr>
        <p:spPr>
          <a:xfrm>
            <a:off x="3746350" y="2791725"/>
            <a:ext cx="4134000" cy="312000"/>
          </a:xfrm>
          <a:prstGeom prst="rect">
            <a:avLst/>
          </a:prstGeom>
        </p:spPr>
        <p:txBody>
          <a:bodyPr spcFirstLastPara="1" wrap="square" lIns="0" tIns="0" rIns="0" bIns="0" anchor="ctr" anchorCtr="0">
            <a:noAutofit/>
          </a:bodyPr>
          <a:lstStyle>
            <a:lvl1pPr lvl="0">
              <a:spcBef>
                <a:spcPts val="0"/>
              </a:spcBef>
              <a:spcAft>
                <a:spcPts val="0"/>
              </a:spcAft>
              <a:buClr>
                <a:schemeClr val="accent1"/>
              </a:buClr>
              <a:buSzPts val="1000"/>
              <a:buNone/>
              <a:defRPr sz="1000">
                <a:solidFill>
                  <a:schemeClr val="accent1"/>
                </a:solidFill>
              </a:defRPr>
            </a:lvl1pPr>
            <a:lvl2pPr lvl="1">
              <a:spcBef>
                <a:spcPts val="0"/>
              </a:spcBef>
              <a:spcAft>
                <a:spcPts val="0"/>
              </a:spcAft>
              <a:buClr>
                <a:schemeClr val="accent1"/>
              </a:buClr>
              <a:buSzPts val="800"/>
              <a:buNone/>
              <a:defRPr sz="800">
                <a:solidFill>
                  <a:schemeClr val="accent1"/>
                </a:solidFill>
              </a:defRPr>
            </a:lvl2pPr>
            <a:lvl3pPr lvl="2">
              <a:spcBef>
                <a:spcPts val="0"/>
              </a:spcBef>
              <a:spcAft>
                <a:spcPts val="0"/>
              </a:spcAft>
              <a:buClr>
                <a:schemeClr val="accent1"/>
              </a:buClr>
              <a:buSzPts val="800"/>
              <a:buNone/>
              <a:defRPr sz="800">
                <a:solidFill>
                  <a:schemeClr val="accent1"/>
                </a:solidFill>
              </a:defRPr>
            </a:lvl3pPr>
            <a:lvl4pPr lvl="3">
              <a:spcBef>
                <a:spcPts val="0"/>
              </a:spcBef>
              <a:spcAft>
                <a:spcPts val="0"/>
              </a:spcAft>
              <a:buClr>
                <a:schemeClr val="accent1"/>
              </a:buClr>
              <a:buSzPts val="800"/>
              <a:buNone/>
              <a:defRPr sz="800">
                <a:solidFill>
                  <a:schemeClr val="accent1"/>
                </a:solidFill>
              </a:defRPr>
            </a:lvl4pPr>
            <a:lvl5pPr lvl="4">
              <a:spcBef>
                <a:spcPts val="0"/>
              </a:spcBef>
              <a:spcAft>
                <a:spcPts val="0"/>
              </a:spcAft>
              <a:buClr>
                <a:schemeClr val="accent1"/>
              </a:buClr>
              <a:buSzPts val="800"/>
              <a:buNone/>
              <a:defRPr sz="800">
                <a:solidFill>
                  <a:schemeClr val="accent1"/>
                </a:solidFill>
              </a:defRPr>
            </a:lvl5pPr>
            <a:lvl6pPr lvl="5">
              <a:spcBef>
                <a:spcPts val="0"/>
              </a:spcBef>
              <a:spcAft>
                <a:spcPts val="0"/>
              </a:spcAft>
              <a:buClr>
                <a:schemeClr val="accent1"/>
              </a:buClr>
              <a:buSzPts val="800"/>
              <a:buNone/>
              <a:defRPr sz="800">
                <a:solidFill>
                  <a:schemeClr val="accent1"/>
                </a:solidFill>
              </a:defRPr>
            </a:lvl6pPr>
            <a:lvl7pPr lvl="6">
              <a:spcBef>
                <a:spcPts val="0"/>
              </a:spcBef>
              <a:spcAft>
                <a:spcPts val="0"/>
              </a:spcAft>
              <a:buClr>
                <a:schemeClr val="accent1"/>
              </a:buClr>
              <a:buSzPts val="800"/>
              <a:buNone/>
              <a:defRPr sz="800">
                <a:solidFill>
                  <a:schemeClr val="accent1"/>
                </a:solidFill>
              </a:defRPr>
            </a:lvl7pPr>
            <a:lvl8pPr lvl="7">
              <a:spcBef>
                <a:spcPts val="0"/>
              </a:spcBef>
              <a:spcAft>
                <a:spcPts val="0"/>
              </a:spcAft>
              <a:buClr>
                <a:schemeClr val="accent1"/>
              </a:buClr>
              <a:buSzPts val="800"/>
              <a:buNone/>
              <a:defRPr sz="800">
                <a:solidFill>
                  <a:schemeClr val="accent1"/>
                </a:solidFill>
              </a:defRPr>
            </a:lvl8pPr>
            <a:lvl9pPr lvl="8">
              <a:spcBef>
                <a:spcPts val="0"/>
              </a:spcBef>
              <a:spcAft>
                <a:spcPts val="0"/>
              </a:spcAft>
              <a:buClr>
                <a:schemeClr val="accent1"/>
              </a:buClr>
              <a:buSzPts val="800"/>
              <a:buNone/>
              <a:defRPr sz="800">
                <a:solidFill>
                  <a:schemeClr val="accent1"/>
                </a:solidFill>
              </a:defRPr>
            </a:lvl9pPr>
          </a:lstStyle>
          <a:p>
            <a:endParaRPr/>
          </a:p>
        </p:txBody>
      </p:sp>
      <p:sp>
        <p:nvSpPr>
          <p:cNvPr id="740" name="Google Shape;740;p124"/>
          <p:cNvSpPr>
            <a:spLocks noGrp="1"/>
          </p:cNvSpPr>
          <p:nvPr>
            <p:ph type="pic" idx="2"/>
          </p:nvPr>
        </p:nvSpPr>
        <p:spPr>
          <a:xfrm>
            <a:off x="297300" y="-2250"/>
            <a:ext cx="3086100" cy="51435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D Title &amp; Bullets with Image">
  <p:cSld name="TITLE_2_1_3_1_1_1">
    <p:bg>
      <p:bgPr>
        <a:solidFill>
          <a:schemeClr val="accent1"/>
        </a:solidFill>
        <a:effectLst/>
      </p:bgPr>
    </p:bg>
    <p:spTree>
      <p:nvGrpSpPr>
        <p:cNvPr id="1" name="Shape 741"/>
        <p:cNvGrpSpPr/>
        <p:nvPr/>
      </p:nvGrpSpPr>
      <p:grpSpPr>
        <a:xfrm>
          <a:off x="0" y="0"/>
          <a:ext cx="0" cy="0"/>
          <a:chOff x="0" y="0"/>
          <a:chExt cx="0" cy="0"/>
        </a:xfrm>
      </p:grpSpPr>
      <p:sp>
        <p:nvSpPr>
          <p:cNvPr id="742" name="Google Shape;742;p125"/>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43" name="Google Shape;743;p125"/>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44" name="Google Shape;744;p125"/>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45" name="Google Shape;745;p125"/>
          <p:cNvSpPr txBox="1">
            <a:spLocks noGrp="1"/>
          </p:cNvSpPr>
          <p:nvPr>
            <p:ph type="title"/>
          </p:nvPr>
        </p:nvSpPr>
        <p:spPr>
          <a:xfrm>
            <a:off x="3746350" y="652917"/>
            <a:ext cx="4966200" cy="12498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746" name="Google Shape;746;p125"/>
          <p:cNvSpPr txBox="1">
            <a:spLocks noGrp="1"/>
          </p:cNvSpPr>
          <p:nvPr>
            <p:ph type="body" idx="1"/>
          </p:nvPr>
        </p:nvSpPr>
        <p:spPr>
          <a:xfrm>
            <a:off x="3746350" y="2167950"/>
            <a:ext cx="5100600" cy="29295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sz="1500"/>
            </a:lvl1pPr>
            <a:lvl2pPr marL="914400" lvl="1" indent="-298450">
              <a:spcBef>
                <a:spcPts val="500"/>
              </a:spcBef>
              <a:spcAft>
                <a:spcPts val="0"/>
              </a:spcAft>
              <a:buSzPts val="1100"/>
              <a:buChar char="○"/>
              <a:defRPr sz="1100"/>
            </a:lvl2pPr>
            <a:lvl3pPr marL="1371600" lvl="2" indent="-298450">
              <a:spcBef>
                <a:spcPts val="500"/>
              </a:spcBef>
              <a:spcAft>
                <a:spcPts val="0"/>
              </a:spcAft>
              <a:buSzPts val="1100"/>
              <a:buChar char="■"/>
              <a:defRPr sz="1100"/>
            </a:lvl3pPr>
            <a:lvl4pPr marL="1828800" lvl="3" indent="-298450">
              <a:spcBef>
                <a:spcPts val="500"/>
              </a:spcBef>
              <a:spcAft>
                <a:spcPts val="0"/>
              </a:spcAft>
              <a:buSzPts val="1100"/>
              <a:buChar char="●"/>
              <a:defRPr sz="1100"/>
            </a:lvl4pPr>
            <a:lvl5pPr marL="2286000" lvl="4" indent="-298450">
              <a:spcBef>
                <a:spcPts val="500"/>
              </a:spcBef>
              <a:spcAft>
                <a:spcPts val="0"/>
              </a:spcAft>
              <a:buSzPts val="1100"/>
              <a:buChar char="○"/>
              <a:defRPr sz="1100"/>
            </a:lvl5pPr>
            <a:lvl6pPr marL="2743200" lvl="5" indent="-298450">
              <a:spcBef>
                <a:spcPts val="500"/>
              </a:spcBef>
              <a:spcAft>
                <a:spcPts val="0"/>
              </a:spcAft>
              <a:buSzPts val="1100"/>
              <a:buChar char="■"/>
              <a:defRPr sz="1100"/>
            </a:lvl6pPr>
            <a:lvl7pPr marL="3200400" lvl="6" indent="-298450">
              <a:spcBef>
                <a:spcPts val="500"/>
              </a:spcBef>
              <a:spcAft>
                <a:spcPts val="0"/>
              </a:spcAft>
              <a:buSzPts val="1100"/>
              <a:buChar char="●"/>
              <a:defRPr sz="1100"/>
            </a:lvl7pPr>
            <a:lvl8pPr marL="3657600" lvl="7" indent="-298450">
              <a:spcBef>
                <a:spcPts val="500"/>
              </a:spcBef>
              <a:spcAft>
                <a:spcPts val="0"/>
              </a:spcAft>
              <a:buSzPts val="1100"/>
              <a:buChar char="○"/>
              <a:defRPr sz="1100"/>
            </a:lvl8pPr>
            <a:lvl9pPr marL="4114800" lvl="8" indent="-298450">
              <a:spcBef>
                <a:spcPts val="500"/>
              </a:spcBef>
              <a:spcAft>
                <a:spcPts val="500"/>
              </a:spcAft>
              <a:buSzPts val="1100"/>
              <a:buChar char="■"/>
              <a:defRPr sz="1100"/>
            </a:lvl9pPr>
          </a:lstStyle>
          <a:p>
            <a:endParaRPr/>
          </a:p>
        </p:txBody>
      </p:sp>
      <p:sp>
        <p:nvSpPr>
          <p:cNvPr id="747" name="Google Shape;747;p125"/>
          <p:cNvSpPr>
            <a:spLocks noGrp="1"/>
          </p:cNvSpPr>
          <p:nvPr>
            <p:ph type="pic" idx="2"/>
          </p:nvPr>
        </p:nvSpPr>
        <p:spPr>
          <a:xfrm>
            <a:off x="297300" y="-2250"/>
            <a:ext cx="3086100" cy="5143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D Title &amp; Bullets: One Column">
  <p:cSld name="TITLE_2_1_3_1_1_1_1">
    <p:bg>
      <p:bgPr>
        <a:solidFill>
          <a:schemeClr val="accent1"/>
        </a:solidFill>
        <a:effectLst/>
      </p:bgPr>
    </p:bg>
    <p:spTree>
      <p:nvGrpSpPr>
        <p:cNvPr id="1" name="Shape 748"/>
        <p:cNvGrpSpPr/>
        <p:nvPr/>
      </p:nvGrpSpPr>
      <p:grpSpPr>
        <a:xfrm>
          <a:off x="0" y="0"/>
          <a:ext cx="0" cy="0"/>
          <a:chOff x="0" y="0"/>
          <a:chExt cx="0" cy="0"/>
        </a:xfrm>
      </p:grpSpPr>
      <p:sp>
        <p:nvSpPr>
          <p:cNvPr id="749" name="Google Shape;749;p126"/>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50" name="Google Shape;750;p126"/>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51" name="Google Shape;751;p126"/>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52" name="Google Shape;752;p126"/>
          <p:cNvSpPr txBox="1">
            <a:spLocks noGrp="1"/>
          </p:cNvSpPr>
          <p:nvPr>
            <p:ph type="title"/>
          </p:nvPr>
        </p:nvSpPr>
        <p:spPr>
          <a:xfrm>
            <a:off x="724625" y="379050"/>
            <a:ext cx="6949800" cy="15237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753" name="Google Shape;753;p126"/>
          <p:cNvSpPr txBox="1">
            <a:spLocks noGrp="1"/>
          </p:cNvSpPr>
          <p:nvPr>
            <p:ph type="body" idx="1"/>
          </p:nvPr>
        </p:nvSpPr>
        <p:spPr>
          <a:xfrm>
            <a:off x="724625" y="2167950"/>
            <a:ext cx="6949800" cy="29295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sz="1500"/>
            </a:lvl1pPr>
            <a:lvl2pPr marL="914400" lvl="1" indent="-298450">
              <a:spcBef>
                <a:spcPts val="500"/>
              </a:spcBef>
              <a:spcAft>
                <a:spcPts val="0"/>
              </a:spcAft>
              <a:buSzPts val="1100"/>
              <a:buChar char="○"/>
              <a:defRPr sz="1100"/>
            </a:lvl2pPr>
            <a:lvl3pPr marL="1371600" lvl="2" indent="-298450">
              <a:spcBef>
                <a:spcPts val="500"/>
              </a:spcBef>
              <a:spcAft>
                <a:spcPts val="0"/>
              </a:spcAft>
              <a:buSzPts val="1100"/>
              <a:buChar char="■"/>
              <a:defRPr sz="1100"/>
            </a:lvl3pPr>
            <a:lvl4pPr marL="1828800" lvl="3" indent="-298450">
              <a:spcBef>
                <a:spcPts val="500"/>
              </a:spcBef>
              <a:spcAft>
                <a:spcPts val="0"/>
              </a:spcAft>
              <a:buSzPts val="1100"/>
              <a:buChar char="●"/>
              <a:defRPr sz="1100"/>
            </a:lvl4pPr>
            <a:lvl5pPr marL="2286000" lvl="4" indent="-298450">
              <a:spcBef>
                <a:spcPts val="500"/>
              </a:spcBef>
              <a:spcAft>
                <a:spcPts val="0"/>
              </a:spcAft>
              <a:buSzPts val="1100"/>
              <a:buChar char="○"/>
              <a:defRPr sz="1100"/>
            </a:lvl5pPr>
            <a:lvl6pPr marL="2743200" lvl="5" indent="-298450">
              <a:spcBef>
                <a:spcPts val="500"/>
              </a:spcBef>
              <a:spcAft>
                <a:spcPts val="0"/>
              </a:spcAft>
              <a:buSzPts val="1100"/>
              <a:buChar char="■"/>
              <a:defRPr sz="1100"/>
            </a:lvl6pPr>
            <a:lvl7pPr marL="3200400" lvl="6" indent="-298450">
              <a:spcBef>
                <a:spcPts val="500"/>
              </a:spcBef>
              <a:spcAft>
                <a:spcPts val="0"/>
              </a:spcAft>
              <a:buSzPts val="1100"/>
              <a:buChar char="●"/>
              <a:defRPr sz="1100"/>
            </a:lvl7pPr>
            <a:lvl8pPr marL="3657600" lvl="7" indent="-298450">
              <a:spcBef>
                <a:spcPts val="500"/>
              </a:spcBef>
              <a:spcAft>
                <a:spcPts val="0"/>
              </a:spcAft>
              <a:buSzPts val="1100"/>
              <a:buChar char="○"/>
              <a:defRPr sz="1100"/>
            </a:lvl8pPr>
            <a:lvl9pPr marL="4114800" lvl="8" indent="-298450">
              <a:spcBef>
                <a:spcPts val="500"/>
              </a:spcBef>
              <a:spcAft>
                <a:spcPts val="500"/>
              </a:spcAft>
              <a:buSzPts val="1100"/>
              <a:buChar char="■"/>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D Agenda">
  <p:cSld name="TITLE_2">
    <p:bg>
      <p:bgPr>
        <a:solidFill>
          <a:schemeClr val="accen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3746350" y="760825"/>
            <a:ext cx="4841700" cy="3621900"/>
          </a:xfrm>
          <a:prstGeom prst="rect">
            <a:avLst/>
          </a:prstGeom>
        </p:spPr>
        <p:txBody>
          <a:bodyPr spcFirstLastPara="1" wrap="square" lIns="0" tIns="0" rIns="0" bIns="0" anchor="ctr" anchorCtr="0">
            <a:noAutofit/>
          </a:bodyPr>
          <a:lstStyle>
            <a:lvl1pPr lvl="0">
              <a:lnSpc>
                <a:spcPct val="150000"/>
              </a:lnSpc>
              <a:spcBef>
                <a:spcPts val="0"/>
              </a:spcBef>
              <a:spcAft>
                <a:spcPts val="0"/>
              </a:spcAft>
              <a:buClr>
                <a:schemeClr val="lt1"/>
              </a:buClr>
              <a:buSzPts val="1600"/>
              <a:buFont typeface="Archivo Medium"/>
              <a:buNone/>
              <a:defRPr sz="3400" b="0">
                <a:solidFill>
                  <a:schemeClr val="lt1"/>
                </a:solidFill>
                <a:latin typeface="Archivo Medium"/>
                <a:ea typeface="Archivo Medium"/>
                <a:cs typeface="Archivo Medium"/>
                <a:sym typeface="Archivo Medium"/>
              </a:defRPr>
            </a:lvl1pPr>
            <a:lvl2pPr lvl="1">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2pPr>
            <a:lvl3pPr lvl="2">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3pPr>
            <a:lvl4pPr lvl="3">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4pPr>
            <a:lvl5pPr lvl="4">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5pPr>
            <a:lvl6pPr lvl="5">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6pPr>
            <a:lvl7pPr lvl="6">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7pPr>
            <a:lvl8pPr lvl="7">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8pPr>
            <a:lvl9pPr lvl="8">
              <a:lnSpc>
                <a:spcPct val="150000"/>
              </a:lnSpc>
              <a:spcBef>
                <a:spcPts val="0"/>
              </a:spcBef>
              <a:spcAft>
                <a:spcPts val="0"/>
              </a:spcAft>
              <a:buClr>
                <a:schemeClr val="lt1"/>
              </a:buClr>
              <a:buSzPts val="5900"/>
              <a:buFont typeface="Archivo Medium"/>
              <a:buNone/>
              <a:defRPr sz="5900" b="0">
                <a:solidFill>
                  <a:schemeClr val="lt1"/>
                </a:solidFill>
                <a:latin typeface="Archivo Medium"/>
                <a:ea typeface="Archivo Medium"/>
                <a:cs typeface="Archivo Medium"/>
                <a:sym typeface="Archivo Medium"/>
              </a:defRPr>
            </a:lvl9pPr>
          </a:lstStyle>
          <a:p>
            <a:endParaRPr/>
          </a:p>
        </p:txBody>
      </p:sp>
      <p:sp>
        <p:nvSpPr>
          <p:cNvPr id="19" name="Google Shape;19;p4"/>
          <p:cNvSpPr>
            <a:spLocks noGrp="1"/>
          </p:cNvSpPr>
          <p:nvPr>
            <p:ph type="pic" idx="2"/>
          </p:nvPr>
        </p:nvSpPr>
        <p:spPr>
          <a:xfrm>
            <a:off x="0" y="-2250"/>
            <a:ext cx="33834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D Title &amp; Bullets: Two Columns">
  <p:cSld name="TITLE_2_1_3_1_1_1_1_1">
    <p:bg>
      <p:bgPr>
        <a:solidFill>
          <a:schemeClr val="accent1"/>
        </a:solidFill>
        <a:effectLst/>
      </p:bgPr>
    </p:bg>
    <p:spTree>
      <p:nvGrpSpPr>
        <p:cNvPr id="1" name="Shape 754"/>
        <p:cNvGrpSpPr/>
        <p:nvPr/>
      </p:nvGrpSpPr>
      <p:grpSpPr>
        <a:xfrm>
          <a:off x="0" y="0"/>
          <a:ext cx="0" cy="0"/>
          <a:chOff x="0" y="0"/>
          <a:chExt cx="0" cy="0"/>
        </a:xfrm>
      </p:grpSpPr>
      <p:sp>
        <p:nvSpPr>
          <p:cNvPr id="755" name="Google Shape;755;p127"/>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56" name="Google Shape;756;p127"/>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57" name="Google Shape;757;p127"/>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58" name="Google Shape;758;p127"/>
          <p:cNvSpPr txBox="1">
            <a:spLocks noGrp="1"/>
          </p:cNvSpPr>
          <p:nvPr>
            <p:ph type="title"/>
          </p:nvPr>
        </p:nvSpPr>
        <p:spPr>
          <a:xfrm>
            <a:off x="724625" y="379050"/>
            <a:ext cx="3569100" cy="15237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2800"/>
              <a:buNone/>
              <a:defRPr/>
            </a:lvl1pPr>
            <a:lvl2pPr lvl="1">
              <a:lnSpc>
                <a:spcPct val="100000"/>
              </a:lnSpc>
              <a:spcBef>
                <a:spcPts val="0"/>
              </a:spcBef>
              <a:spcAft>
                <a:spcPts val="0"/>
              </a:spcAft>
              <a:buSzPts val="2800"/>
              <a:buNone/>
              <a:defRPr/>
            </a:lvl2pPr>
            <a:lvl3pPr lvl="2">
              <a:lnSpc>
                <a:spcPct val="100000"/>
              </a:lnSpc>
              <a:spcBef>
                <a:spcPts val="0"/>
              </a:spcBef>
              <a:spcAft>
                <a:spcPts val="0"/>
              </a:spcAft>
              <a:buSzPts val="2800"/>
              <a:buNone/>
              <a:defRPr/>
            </a:lvl3pPr>
            <a:lvl4pPr lvl="3">
              <a:lnSpc>
                <a:spcPct val="100000"/>
              </a:lnSpc>
              <a:spcBef>
                <a:spcPts val="0"/>
              </a:spcBef>
              <a:spcAft>
                <a:spcPts val="0"/>
              </a:spcAft>
              <a:buSzPts val="2800"/>
              <a:buNone/>
              <a:defRPr/>
            </a:lvl4pPr>
            <a:lvl5pPr lvl="4">
              <a:lnSpc>
                <a:spcPct val="100000"/>
              </a:lnSpc>
              <a:spcBef>
                <a:spcPts val="0"/>
              </a:spcBef>
              <a:spcAft>
                <a:spcPts val="0"/>
              </a:spcAft>
              <a:buSzPts val="2800"/>
              <a:buNone/>
              <a:defRPr/>
            </a:lvl5pPr>
            <a:lvl6pPr lvl="5">
              <a:lnSpc>
                <a:spcPct val="100000"/>
              </a:lnSpc>
              <a:spcBef>
                <a:spcPts val="0"/>
              </a:spcBef>
              <a:spcAft>
                <a:spcPts val="0"/>
              </a:spcAft>
              <a:buSzPts val="2800"/>
              <a:buNone/>
              <a:defRPr/>
            </a:lvl6pPr>
            <a:lvl7pPr lvl="6">
              <a:lnSpc>
                <a:spcPct val="100000"/>
              </a:lnSpc>
              <a:spcBef>
                <a:spcPts val="0"/>
              </a:spcBef>
              <a:spcAft>
                <a:spcPts val="0"/>
              </a:spcAft>
              <a:buSzPts val="2800"/>
              <a:buNone/>
              <a:defRPr/>
            </a:lvl7pPr>
            <a:lvl8pPr lvl="7">
              <a:lnSpc>
                <a:spcPct val="100000"/>
              </a:lnSpc>
              <a:spcBef>
                <a:spcPts val="0"/>
              </a:spcBef>
              <a:spcAft>
                <a:spcPts val="0"/>
              </a:spcAft>
              <a:buSzPts val="2800"/>
              <a:buNone/>
              <a:defRPr/>
            </a:lvl8pPr>
            <a:lvl9pPr lvl="8">
              <a:lnSpc>
                <a:spcPct val="100000"/>
              </a:lnSpc>
              <a:spcBef>
                <a:spcPts val="0"/>
              </a:spcBef>
              <a:spcAft>
                <a:spcPts val="0"/>
              </a:spcAft>
              <a:buSzPts val="2800"/>
              <a:buNone/>
              <a:defRPr/>
            </a:lvl9pPr>
          </a:lstStyle>
          <a:p>
            <a:endParaRPr/>
          </a:p>
        </p:txBody>
      </p:sp>
      <p:sp>
        <p:nvSpPr>
          <p:cNvPr id="759" name="Google Shape;759;p127"/>
          <p:cNvSpPr txBox="1">
            <a:spLocks noGrp="1"/>
          </p:cNvSpPr>
          <p:nvPr>
            <p:ph type="body" idx="1"/>
          </p:nvPr>
        </p:nvSpPr>
        <p:spPr>
          <a:xfrm>
            <a:off x="724625" y="2167950"/>
            <a:ext cx="3569100" cy="2929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79400">
              <a:spcBef>
                <a:spcPts val="500"/>
              </a:spcBef>
              <a:spcAft>
                <a:spcPts val="0"/>
              </a:spcAft>
              <a:buSzPts val="800"/>
              <a:buChar char="○"/>
              <a:defRPr sz="800"/>
            </a:lvl2pPr>
            <a:lvl3pPr marL="1371600" lvl="2" indent="-279400">
              <a:spcBef>
                <a:spcPts val="500"/>
              </a:spcBef>
              <a:spcAft>
                <a:spcPts val="0"/>
              </a:spcAft>
              <a:buSzPts val="800"/>
              <a:buChar char="■"/>
              <a:defRPr sz="800"/>
            </a:lvl3pPr>
            <a:lvl4pPr marL="1828800" lvl="3" indent="-279400">
              <a:spcBef>
                <a:spcPts val="500"/>
              </a:spcBef>
              <a:spcAft>
                <a:spcPts val="0"/>
              </a:spcAft>
              <a:buSzPts val="800"/>
              <a:buChar char="●"/>
              <a:defRPr sz="800"/>
            </a:lvl4pPr>
            <a:lvl5pPr marL="2286000" lvl="4" indent="-279400">
              <a:spcBef>
                <a:spcPts val="500"/>
              </a:spcBef>
              <a:spcAft>
                <a:spcPts val="0"/>
              </a:spcAft>
              <a:buSzPts val="800"/>
              <a:buChar char="○"/>
              <a:defRPr sz="800"/>
            </a:lvl5pPr>
            <a:lvl6pPr marL="2743200" lvl="5" indent="-279400">
              <a:spcBef>
                <a:spcPts val="500"/>
              </a:spcBef>
              <a:spcAft>
                <a:spcPts val="0"/>
              </a:spcAft>
              <a:buSzPts val="800"/>
              <a:buChar char="■"/>
              <a:defRPr sz="800"/>
            </a:lvl6pPr>
            <a:lvl7pPr marL="3200400" lvl="6" indent="-279400">
              <a:spcBef>
                <a:spcPts val="500"/>
              </a:spcBef>
              <a:spcAft>
                <a:spcPts val="0"/>
              </a:spcAft>
              <a:buSzPts val="800"/>
              <a:buChar char="●"/>
              <a:defRPr sz="800"/>
            </a:lvl7pPr>
            <a:lvl8pPr marL="3657600" lvl="7" indent="-279400">
              <a:spcBef>
                <a:spcPts val="500"/>
              </a:spcBef>
              <a:spcAft>
                <a:spcPts val="0"/>
              </a:spcAft>
              <a:buSzPts val="800"/>
              <a:buChar char="○"/>
              <a:defRPr sz="800"/>
            </a:lvl8pPr>
            <a:lvl9pPr marL="4114800" lvl="8" indent="-279400">
              <a:spcBef>
                <a:spcPts val="500"/>
              </a:spcBef>
              <a:spcAft>
                <a:spcPts val="500"/>
              </a:spcAft>
              <a:buSzPts val="800"/>
              <a:buChar char="■"/>
              <a:defRPr sz="800"/>
            </a:lvl9pPr>
          </a:lstStyle>
          <a:p>
            <a:endParaRPr/>
          </a:p>
        </p:txBody>
      </p:sp>
      <p:sp>
        <p:nvSpPr>
          <p:cNvPr id="760" name="Google Shape;760;p127"/>
          <p:cNvSpPr txBox="1">
            <a:spLocks noGrp="1"/>
          </p:cNvSpPr>
          <p:nvPr>
            <p:ph type="title" idx="2"/>
          </p:nvPr>
        </p:nvSpPr>
        <p:spPr>
          <a:xfrm>
            <a:off x="4819275" y="379050"/>
            <a:ext cx="3569100" cy="15237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2800"/>
              <a:buNone/>
              <a:defRPr/>
            </a:lvl1pPr>
            <a:lvl2pPr lvl="1">
              <a:lnSpc>
                <a:spcPct val="100000"/>
              </a:lnSpc>
              <a:spcBef>
                <a:spcPts val="0"/>
              </a:spcBef>
              <a:spcAft>
                <a:spcPts val="0"/>
              </a:spcAft>
              <a:buSzPts val="2800"/>
              <a:buNone/>
              <a:defRPr/>
            </a:lvl2pPr>
            <a:lvl3pPr lvl="2">
              <a:lnSpc>
                <a:spcPct val="100000"/>
              </a:lnSpc>
              <a:spcBef>
                <a:spcPts val="0"/>
              </a:spcBef>
              <a:spcAft>
                <a:spcPts val="0"/>
              </a:spcAft>
              <a:buSzPts val="2800"/>
              <a:buNone/>
              <a:defRPr/>
            </a:lvl3pPr>
            <a:lvl4pPr lvl="3">
              <a:lnSpc>
                <a:spcPct val="100000"/>
              </a:lnSpc>
              <a:spcBef>
                <a:spcPts val="0"/>
              </a:spcBef>
              <a:spcAft>
                <a:spcPts val="0"/>
              </a:spcAft>
              <a:buSzPts val="2800"/>
              <a:buNone/>
              <a:defRPr/>
            </a:lvl4pPr>
            <a:lvl5pPr lvl="4">
              <a:lnSpc>
                <a:spcPct val="100000"/>
              </a:lnSpc>
              <a:spcBef>
                <a:spcPts val="0"/>
              </a:spcBef>
              <a:spcAft>
                <a:spcPts val="0"/>
              </a:spcAft>
              <a:buSzPts val="2800"/>
              <a:buNone/>
              <a:defRPr/>
            </a:lvl5pPr>
            <a:lvl6pPr lvl="5">
              <a:lnSpc>
                <a:spcPct val="100000"/>
              </a:lnSpc>
              <a:spcBef>
                <a:spcPts val="0"/>
              </a:spcBef>
              <a:spcAft>
                <a:spcPts val="0"/>
              </a:spcAft>
              <a:buSzPts val="2800"/>
              <a:buNone/>
              <a:defRPr/>
            </a:lvl6pPr>
            <a:lvl7pPr lvl="6">
              <a:lnSpc>
                <a:spcPct val="100000"/>
              </a:lnSpc>
              <a:spcBef>
                <a:spcPts val="0"/>
              </a:spcBef>
              <a:spcAft>
                <a:spcPts val="0"/>
              </a:spcAft>
              <a:buSzPts val="2800"/>
              <a:buNone/>
              <a:defRPr/>
            </a:lvl7pPr>
            <a:lvl8pPr lvl="7">
              <a:lnSpc>
                <a:spcPct val="100000"/>
              </a:lnSpc>
              <a:spcBef>
                <a:spcPts val="0"/>
              </a:spcBef>
              <a:spcAft>
                <a:spcPts val="0"/>
              </a:spcAft>
              <a:buSzPts val="2800"/>
              <a:buNone/>
              <a:defRPr/>
            </a:lvl8pPr>
            <a:lvl9pPr lvl="8">
              <a:lnSpc>
                <a:spcPct val="100000"/>
              </a:lnSpc>
              <a:spcBef>
                <a:spcPts val="0"/>
              </a:spcBef>
              <a:spcAft>
                <a:spcPts val="0"/>
              </a:spcAft>
              <a:buSzPts val="2800"/>
              <a:buNone/>
              <a:defRPr/>
            </a:lvl9pPr>
          </a:lstStyle>
          <a:p>
            <a:endParaRPr/>
          </a:p>
        </p:txBody>
      </p:sp>
      <p:sp>
        <p:nvSpPr>
          <p:cNvPr id="761" name="Google Shape;761;p127"/>
          <p:cNvSpPr txBox="1">
            <a:spLocks noGrp="1"/>
          </p:cNvSpPr>
          <p:nvPr>
            <p:ph type="body" idx="3"/>
          </p:nvPr>
        </p:nvSpPr>
        <p:spPr>
          <a:xfrm>
            <a:off x="4819275" y="2167950"/>
            <a:ext cx="3569100" cy="2929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79400">
              <a:spcBef>
                <a:spcPts val="500"/>
              </a:spcBef>
              <a:spcAft>
                <a:spcPts val="0"/>
              </a:spcAft>
              <a:buSzPts val="800"/>
              <a:buChar char="○"/>
              <a:defRPr sz="800"/>
            </a:lvl2pPr>
            <a:lvl3pPr marL="1371600" lvl="2" indent="-279400">
              <a:spcBef>
                <a:spcPts val="500"/>
              </a:spcBef>
              <a:spcAft>
                <a:spcPts val="0"/>
              </a:spcAft>
              <a:buSzPts val="800"/>
              <a:buChar char="■"/>
              <a:defRPr sz="800"/>
            </a:lvl3pPr>
            <a:lvl4pPr marL="1828800" lvl="3" indent="-279400">
              <a:spcBef>
                <a:spcPts val="500"/>
              </a:spcBef>
              <a:spcAft>
                <a:spcPts val="0"/>
              </a:spcAft>
              <a:buSzPts val="800"/>
              <a:buChar char="●"/>
              <a:defRPr sz="800"/>
            </a:lvl4pPr>
            <a:lvl5pPr marL="2286000" lvl="4" indent="-279400">
              <a:spcBef>
                <a:spcPts val="500"/>
              </a:spcBef>
              <a:spcAft>
                <a:spcPts val="0"/>
              </a:spcAft>
              <a:buSzPts val="800"/>
              <a:buChar char="○"/>
              <a:defRPr sz="800"/>
            </a:lvl5pPr>
            <a:lvl6pPr marL="2743200" lvl="5" indent="-279400">
              <a:spcBef>
                <a:spcPts val="500"/>
              </a:spcBef>
              <a:spcAft>
                <a:spcPts val="0"/>
              </a:spcAft>
              <a:buSzPts val="800"/>
              <a:buChar char="■"/>
              <a:defRPr sz="800"/>
            </a:lvl6pPr>
            <a:lvl7pPr marL="3200400" lvl="6" indent="-279400">
              <a:spcBef>
                <a:spcPts val="500"/>
              </a:spcBef>
              <a:spcAft>
                <a:spcPts val="0"/>
              </a:spcAft>
              <a:buSzPts val="800"/>
              <a:buChar char="●"/>
              <a:defRPr sz="800"/>
            </a:lvl7pPr>
            <a:lvl8pPr marL="3657600" lvl="7" indent="-279400">
              <a:spcBef>
                <a:spcPts val="500"/>
              </a:spcBef>
              <a:spcAft>
                <a:spcPts val="0"/>
              </a:spcAft>
              <a:buSzPts val="800"/>
              <a:buChar char="○"/>
              <a:defRPr sz="800"/>
            </a:lvl8pPr>
            <a:lvl9pPr marL="4114800" lvl="8" indent="-279400">
              <a:spcBef>
                <a:spcPts val="500"/>
              </a:spcBef>
              <a:spcAft>
                <a:spcPts val="500"/>
              </a:spcAft>
              <a:buSzPts val="800"/>
              <a:buChar char="■"/>
              <a:defRPr sz="800"/>
            </a:lvl9pPr>
          </a:lstStyle>
          <a:p>
            <a:endParaRPr/>
          </a:p>
        </p:txBody>
      </p:sp>
      <p:sp>
        <p:nvSpPr>
          <p:cNvPr id="762" name="Google Shape;762;p127"/>
          <p:cNvSpPr>
            <a:spLocks noGrp="1"/>
          </p:cNvSpPr>
          <p:nvPr>
            <p:ph type="pic" idx="4"/>
          </p:nvPr>
        </p:nvSpPr>
        <p:spPr>
          <a:xfrm>
            <a:off x="4397750" y="1273250"/>
            <a:ext cx="4449000" cy="2878800"/>
          </a:xfrm>
          <a:prstGeom prst="roundRect">
            <a:avLst>
              <a:gd name="adj" fmla="val 16667"/>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D Speakers 1">
  <p:cSld name="TITLE_2_1_2">
    <p:bg>
      <p:bgPr>
        <a:solidFill>
          <a:schemeClr val="accent1"/>
        </a:solidFill>
        <a:effectLst/>
      </p:bgPr>
    </p:bg>
    <p:spTree>
      <p:nvGrpSpPr>
        <p:cNvPr id="1" name="Shape 763"/>
        <p:cNvGrpSpPr/>
        <p:nvPr/>
      </p:nvGrpSpPr>
      <p:grpSpPr>
        <a:xfrm>
          <a:off x="0" y="0"/>
          <a:ext cx="0" cy="0"/>
          <a:chOff x="0" y="0"/>
          <a:chExt cx="0" cy="0"/>
        </a:xfrm>
      </p:grpSpPr>
      <p:sp>
        <p:nvSpPr>
          <p:cNvPr id="764" name="Google Shape;764;p128"/>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65" name="Google Shape;765;p128"/>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66" name="Google Shape;766;p128"/>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67" name="Google Shape;767;p128"/>
          <p:cNvSpPr txBox="1">
            <a:spLocks noGrp="1"/>
          </p:cNvSpPr>
          <p:nvPr>
            <p:ph type="title"/>
          </p:nvPr>
        </p:nvSpPr>
        <p:spPr>
          <a:xfrm>
            <a:off x="5413750" y="1681775"/>
            <a:ext cx="3661800" cy="9384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3200"/>
              <a:buNone/>
              <a:defRPr sz="3200"/>
            </a:lvl1pPr>
            <a:lvl2pPr lvl="1">
              <a:lnSpc>
                <a:spcPct val="80000"/>
              </a:lnSpc>
              <a:spcBef>
                <a:spcPts val="0"/>
              </a:spcBef>
              <a:spcAft>
                <a:spcPts val="0"/>
              </a:spcAft>
              <a:buSzPts val="3200"/>
              <a:buNone/>
              <a:defRPr sz="3200"/>
            </a:lvl2pPr>
            <a:lvl3pPr lvl="2">
              <a:lnSpc>
                <a:spcPct val="80000"/>
              </a:lnSpc>
              <a:spcBef>
                <a:spcPts val="0"/>
              </a:spcBef>
              <a:spcAft>
                <a:spcPts val="0"/>
              </a:spcAft>
              <a:buSzPts val="3200"/>
              <a:buNone/>
              <a:defRPr sz="3200"/>
            </a:lvl3pPr>
            <a:lvl4pPr lvl="3">
              <a:lnSpc>
                <a:spcPct val="80000"/>
              </a:lnSpc>
              <a:spcBef>
                <a:spcPts val="0"/>
              </a:spcBef>
              <a:spcAft>
                <a:spcPts val="0"/>
              </a:spcAft>
              <a:buSzPts val="3200"/>
              <a:buNone/>
              <a:defRPr sz="3200"/>
            </a:lvl4pPr>
            <a:lvl5pPr lvl="4">
              <a:lnSpc>
                <a:spcPct val="80000"/>
              </a:lnSpc>
              <a:spcBef>
                <a:spcPts val="0"/>
              </a:spcBef>
              <a:spcAft>
                <a:spcPts val="0"/>
              </a:spcAft>
              <a:buSzPts val="3200"/>
              <a:buNone/>
              <a:defRPr sz="3200"/>
            </a:lvl5pPr>
            <a:lvl6pPr lvl="5">
              <a:lnSpc>
                <a:spcPct val="80000"/>
              </a:lnSpc>
              <a:spcBef>
                <a:spcPts val="0"/>
              </a:spcBef>
              <a:spcAft>
                <a:spcPts val="0"/>
              </a:spcAft>
              <a:buSzPts val="3200"/>
              <a:buNone/>
              <a:defRPr sz="3200"/>
            </a:lvl6pPr>
            <a:lvl7pPr lvl="6">
              <a:lnSpc>
                <a:spcPct val="80000"/>
              </a:lnSpc>
              <a:spcBef>
                <a:spcPts val="0"/>
              </a:spcBef>
              <a:spcAft>
                <a:spcPts val="0"/>
              </a:spcAft>
              <a:buSzPts val="3200"/>
              <a:buNone/>
              <a:defRPr sz="3200"/>
            </a:lvl7pPr>
            <a:lvl8pPr lvl="7">
              <a:lnSpc>
                <a:spcPct val="80000"/>
              </a:lnSpc>
              <a:spcBef>
                <a:spcPts val="0"/>
              </a:spcBef>
              <a:spcAft>
                <a:spcPts val="0"/>
              </a:spcAft>
              <a:buSzPts val="3200"/>
              <a:buNone/>
              <a:defRPr sz="3200"/>
            </a:lvl8pPr>
            <a:lvl9pPr lvl="8">
              <a:lnSpc>
                <a:spcPct val="80000"/>
              </a:lnSpc>
              <a:spcBef>
                <a:spcPts val="0"/>
              </a:spcBef>
              <a:spcAft>
                <a:spcPts val="0"/>
              </a:spcAft>
              <a:buSzPts val="3200"/>
              <a:buNone/>
              <a:defRPr sz="3200"/>
            </a:lvl9pPr>
          </a:lstStyle>
          <a:p>
            <a:endParaRPr/>
          </a:p>
        </p:txBody>
      </p:sp>
      <p:sp>
        <p:nvSpPr>
          <p:cNvPr id="768" name="Google Shape;768;p128"/>
          <p:cNvSpPr txBox="1">
            <a:spLocks noGrp="1"/>
          </p:cNvSpPr>
          <p:nvPr>
            <p:ph type="subTitle" idx="1"/>
          </p:nvPr>
        </p:nvSpPr>
        <p:spPr>
          <a:xfrm>
            <a:off x="5417799" y="2809000"/>
            <a:ext cx="3661800" cy="8319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18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769" name="Google Shape;769;p128"/>
          <p:cNvSpPr>
            <a:spLocks noGrp="1"/>
          </p:cNvSpPr>
          <p:nvPr>
            <p:ph type="pic" idx="2"/>
          </p:nvPr>
        </p:nvSpPr>
        <p:spPr>
          <a:xfrm>
            <a:off x="1156900" y="705000"/>
            <a:ext cx="3733500" cy="37335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D Speakers 2">
  <p:cSld name="TITLE_2_1_2_1">
    <p:bg>
      <p:bgPr>
        <a:solidFill>
          <a:schemeClr val="accent1"/>
        </a:solidFill>
        <a:effectLst/>
      </p:bgPr>
    </p:bg>
    <p:spTree>
      <p:nvGrpSpPr>
        <p:cNvPr id="1" name="Shape 770"/>
        <p:cNvGrpSpPr/>
        <p:nvPr/>
      </p:nvGrpSpPr>
      <p:grpSpPr>
        <a:xfrm>
          <a:off x="0" y="0"/>
          <a:ext cx="0" cy="0"/>
          <a:chOff x="0" y="0"/>
          <a:chExt cx="0" cy="0"/>
        </a:xfrm>
      </p:grpSpPr>
      <p:sp>
        <p:nvSpPr>
          <p:cNvPr id="771" name="Google Shape;771;p129"/>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72" name="Google Shape;772;p129"/>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73" name="Google Shape;773;p129"/>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74" name="Google Shape;774;p129"/>
          <p:cNvSpPr txBox="1">
            <a:spLocks noGrp="1"/>
          </p:cNvSpPr>
          <p:nvPr>
            <p:ph type="title"/>
          </p:nvPr>
        </p:nvSpPr>
        <p:spPr>
          <a:xfrm>
            <a:off x="1848675" y="3006126"/>
            <a:ext cx="2447400" cy="7206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SzPts val="2400"/>
              <a:buNone/>
              <a:defRPr sz="2400"/>
            </a:lvl1pPr>
            <a:lvl2pPr lvl="1" algn="ctr">
              <a:lnSpc>
                <a:spcPct val="80000"/>
              </a:lnSpc>
              <a:spcBef>
                <a:spcPts val="0"/>
              </a:spcBef>
              <a:spcAft>
                <a:spcPts val="0"/>
              </a:spcAft>
              <a:buSzPts val="3200"/>
              <a:buNone/>
              <a:defRPr sz="3200"/>
            </a:lvl2pPr>
            <a:lvl3pPr lvl="2" algn="ctr">
              <a:lnSpc>
                <a:spcPct val="80000"/>
              </a:lnSpc>
              <a:spcBef>
                <a:spcPts val="0"/>
              </a:spcBef>
              <a:spcAft>
                <a:spcPts val="0"/>
              </a:spcAft>
              <a:buSzPts val="3200"/>
              <a:buNone/>
              <a:defRPr sz="3200"/>
            </a:lvl3pPr>
            <a:lvl4pPr lvl="3" algn="ctr">
              <a:lnSpc>
                <a:spcPct val="80000"/>
              </a:lnSpc>
              <a:spcBef>
                <a:spcPts val="0"/>
              </a:spcBef>
              <a:spcAft>
                <a:spcPts val="0"/>
              </a:spcAft>
              <a:buSzPts val="3200"/>
              <a:buNone/>
              <a:defRPr sz="3200"/>
            </a:lvl4pPr>
            <a:lvl5pPr lvl="4" algn="ctr">
              <a:lnSpc>
                <a:spcPct val="80000"/>
              </a:lnSpc>
              <a:spcBef>
                <a:spcPts val="0"/>
              </a:spcBef>
              <a:spcAft>
                <a:spcPts val="0"/>
              </a:spcAft>
              <a:buSzPts val="3200"/>
              <a:buNone/>
              <a:defRPr sz="3200"/>
            </a:lvl5pPr>
            <a:lvl6pPr lvl="5" algn="ctr">
              <a:lnSpc>
                <a:spcPct val="80000"/>
              </a:lnSpc>
              <a:spcBef>
                <a:spcPts val="0"/>
              </a:spcBef>
              <a:spcAft>
                <a:spcPts val="0"/>
              </a:spcAft>
              <a:buSzPts val="3200"/>
              <a:buNone/>
              <a:defRPr sz="3200"/>
            </a:lvl6pPr>
            <a:lvl7pPr lvl="6" algn="ctr">
              <a:lnSpc>
                <a:spcPct val="80000"/>
              </a:lnSpc>
              <a:spcBef>
                <a:spcPts val="0"/>
              </a:spcBef>
              <a:spcAft>
                <a:spcPts val="0"/>
              </a:spcAft>
              <a:buSzPts val="3200"/>
              <a:buNone/>
              <a:defRPr sz="3200"/>
            </a:lvl7pPr>
            <a:lvl8pPr lvl="7" algn="ctr">
              <a:lnSpc>
                <a:spcPct val="80000"/>
              </a:lnSpc>
              <a:spcBef>
                <a:spcPts val="0"/>
              </a:spcBef>
              <a:spcAft>
                <a:spcPts val="0"/>
              </a:spcAft>
              <a:buSzPts val="3200"/>
              <a:buNone/>
              <a:defRPr sz="3200"/>
            </a:lvl8pPr>
            <a:lvl9pPr lvl="8" algn="ctr">
              <a:lnSpc>
                <a:spcPct val="80000"/>
              </a:lnSpc>
              <a:spcBef>
                <a:spcPts val="0"/>
              </a:spcBef>
              <a:spcAft>
                <a:spcPts val="0"/>
              </a:spcAft>
              <a:buSzPts val="3200"/>
              <a:buNone/>
              <a:defRPr sz="3200"/>
            </a:lvl9pPr>
          </a:lstStyle>
          <a:p>
            <a:endParaRPr/>
          </a:p>
        </p:txBody>
      </p:sp>
      <p:sp>
        <p:nvSpPr>
          <p:cNvPr id="775" name="Google Shape;775;p129"/>
          <p:cNvSpPr txBox="1">
            <a:spLocks noGrp="1"/>
          </p:cNvSpPr>
          <p:nvPr>
            <p:ph type="subTitle" idx="1"/>
          </p:nvPr>
        </p:nvSpPr>
        <p:spPr>
          <a:xfrm>
            <a:off x="1848675" y="3895475"/>
            <a:ext cx="2447400" cy="743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1300"/>
              <a:buNone/>
              <a:defRPr sz="1300"/>
            </a:lvl1pPr>
            <a:lvl2pPr lvl="1" algn="ctr">
              <a:lnSpc>
                <a:spcPct val="80000"/>
              </a:lnSpc>
              <a:spcBef>
                <a:spcPts val="0"/>
              </a:spcBef>
              <a:spcAft>
                <a:spcPts val="0"/>
              </a:spcAft>
              <a:buSzPts val="1300"/>
              <a:buNone/>
              <a:defRPr sz="1300"/>
            </a:lvl2pPr>
            <a:lvl3pPr lvl="2" algn="ctr">
              <a:lnSpc>
                <a:spcPct val="80000"/>
              </a:lnSpc>
              <a:spcBef>
                <a:spcPts val="0"/>
              </a:spcBef>
              <a:spcAft>
                <a:spcPts val="0"/>
              </a:spcAft>
              <a:buSzPts val="1300"/>
              <a:buNone/>
              <a:defRPr sz="1300"/>
            </a:lvl3pPr>
            <a:lvl4pPr lvl="3" algn="ctr">
              <a:lnSpc>
                <a:spcPct val="80000"/>
              </a:lnSpc>
              <a:spcBef>
                <a:spcPts val="0"/>
              </a:spcBef>
              <a:spcAft>
                <a:spcPts val="0"/>
              </a:spcAft>
              <a:buSzPts val="1300"/>
              <a:buNone/>
              <a:defRPr sz="1300"/>
            </a:lvl4pPr>
            <a:lvl5pPr lvl="4" algn="ctr">
              <a:lnSpc>
                <a:spcPct val="80000"/>
              </a:lnSpc>
              <a:spcBef>
                <a:spcPts val="0"/>
              </a:spcBef>
              <a:spcAft>
                <a:spcPts val="0"/>
              </a:spcAft>
              <a:buSzPts val="1300"/>
              <a:buNone/>
              <a:defRPr sz="1300"/>
            </a:lvl5pPr>
            <a:lvl6pPr lvl="5" algn="ctr">
              <a:lnSpc>
                <a:spcPct val="80000"/>
              </a:lnSpc>
              <a:spcBef>
                <a:spcPts val="0"/>
              </a:spcBef>
              <a:spcAft>
                <a:spcPts val="0"/>
              </a:spcAft>
              <a:buSzPts val="1300"/>
              <a:buNone/>
              <a:defRPr sz="1300"/>
            </a:lvl6pPr>
            <a:lvl7pPr lvl="6" algn="ctr">
              <a:lnSpc>
                <a:spcPct val="80000"/>
              </a:lnSpc>
              <a:spcBef>
                <a:spcPts val="0"/>
              </a:spcBef>
              <a:spcAft>
                <a:spcPts val="0"/>
              </a:spcAft>
              <a:buSzPts val="1300"/>
              <a:buNone/>
              <a:defRPr sz="1300"/>
            </a:lvl7pPr>
            <a:lvl8pPr lvl="7" algn="ctr">
              <a:lnSpc>
                <a:spcPct val="80000"/>
              </a:lnSpc>
              <a:spcBef>
                <a:spcPts val="0"/>
              </a:spcBef>
              <a:spcAft>
                <a:spcPts val="0"/>
              </a:spcAft>
              <a:buSzPts val="1300"/>
              <a:buNone/>
              <a:defRPr sz="1300"/>
            </a:lvl8pPr>
            <a:lvl9pPr lvl="8" algn="ctr">
              <a:lnSpc>
                <a:spcPct val="80000"/>
              </a:lnSpc>
              <a:spcBef>
                <a:spcPts val="0"/>
              </a:spcBef>
              <a:spcAft>
                <a:spcPts val="0"/>
              </a:spcAft>
              <a:buSzPts val="1300"/>
              <a:buNone/>
              <a:defRPr sz="1300"/>
            </a:lvl9pPr>
          </a:lstStyle>
          <a:p>
            <a:endParaRPr/>
          </a:p>
        </p:txBody>
      </p:sp>
      <p:sp>
        <p:nvSpPr>
          <p:cNvPr id="776" name="Google Shape;776;p129"/>
          <p:cNvSpPr txBox="1">
            <a:spLocks noGrp="1"/>
          </p:cNvSpPr>
          <p:nvPr>
            <p:ph type="title" idx="2"/>
          </p:nvPr>
        </p:nvSpPr>
        <p:spPr>
          <a:xfrm>
            <a:off x="4993725" y="3006126"/>
            <a:ext cx="2447400" cy="7206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SzPts val="2400"/>
              <a:buNone/>
              <a:defRPr sz="2400"/>
            </a:lvl1pPr>
            <a:lvl2pPr lvl="1" algn="ctr">
              <a:lnSpc>
                <a:spcPct val="80000"/>
              </a:lnSpc>
              <a:spcBef>
                <a:spcPts val="0"/>
              </a:spcBef>
              <a:spcAft>
                <a:spcPts val="0"/>
              </a:spcAft>
              <a:buSzPts val="3200"/>
              <a:buNone/>
              <a:defRPr sz="3200"/>
            </a:lvl2pPr>
            <a:lvl3pPr lvl="2" algn="ctr">
              <a:lnSpc>
                <a:spcPct val="80000"/>
              </a:lnSpc>
              <a:spcBef>
                <a:spcPts val="0"/>
              </a:spcBef>
              <a:spcAft>
                <a:spcPts val="0"/>
              </a:spcAft>
              <a:buSzPts val="3200"/>
              <a:buNone/>
              <a:defRPr sz="3200"/>
            </a:lvl3pPr>
            <a:lvl4pPr lvl="3" algn="ctr">
              <a:lnSpc>
                <a:spcPct val="80000"/>
              </a:lnSpc>
              <a:spcBef>
                <a:spcPts val="0"/>
              </a:spcBef>
              <a:spcAft>
                <a:spcPts val="0"/>
              </a:spcAft>
              <a:buSzPts val="3200"/>
              <a:buNone/>
              <a:defRPr sz="3200"/>
            </a:lvl4pPr>
            <a:lvl5pPr lvl="4" algn="ctr">
              <a:lnSpc>
                <a:spcPct val="80000"/>
              </a:lnSpc>
              <a:spcBef>
                <a:spcPts val="0"/>
              </a:spcBef>
              <a:spcAft>
                <a:spcPts val="0"/>
              </a:spcAft>
              <a:buSzPts val="3200"/>
              <a:buNone/>
              <a:defRPr sz="3200"/>
            </a:lvl5pPr>
            <a:lvl6pPr lvl="5" algn="ctr">
              <a:lnSpc>
                <a:spcPct val="80000"/>
              </a:lnSpc>
              <a:spcBef>
                <a:spcPts val="0"/>
              </a:spcBef>
              <a:spcAft>
                <a:spcPts val="0"/>
              </a:spcAft>
              <a:buSzPts val="3200"/>
              <a:buNone/>
              <a:defRPr sz="3200"/>
            </a:lvl6pPr>
            <a:lvl7pPr lvl="6" algn="ctr">
              <a:lnSpc>
                <a:spcPct val="80000"/>
              </a:lnSpc>
              <a:spcBef>
                <a:spcPts val="0"/>
              </a:spcBef>
              <a:spcAft>
                <a:spcPts val="0"/>
              </a:spcAft>
              <a:buSzPts val="3200"/>
              <a:buNone/>
              <a:defRPr sz="3200"/>
            </a:lvl7pPr>
            <a:lvl8pPr lvl="7" algn="ctr">
              <a:lnSpc>
                <a:spcPct val="80000"/>
              </a:lnSpc>
              <a:spcBef>
                <a:spcPts val="0"/>
              </a:spcBef>
              <a:spcAft>
                <a:spcPts val="0"/>
              </a:spcAft>
              <a:buSzPts val="3200"/>
              <a:buNone/>
              <a:defRPr sz="3200"/>
            </a:lvl8pPr>
            <a:lvl9pPr lvl="8" algn="ctr">
              <a:lnSpc>
                <a:spcPct val="80000"/>
              </a:lnSpc>
              <a:spcBef>
                <a:spcPts val="0"/>
              </a:spcBef>
              <a:spcAft>
                <a:spcPts val="0"/>
              </a:spcAft>
              <a:buSzPts val="3200"/>
              <a:buNone/>
              <a:defRPr sz="3200"/>
            </a:lvl9pPr>
          </a:lstStyle>
          <a:p>
            <a:endParaRPr/>
          </a:p>
        </p:txBody>
      </p:sp>
      <p:sp>
        <p:nvSpPr>
          <p:cNvPr id="777" name="Google Shape;777;p129"/>
          <p:cNvSpPr txBox="1">
            <a:spLocks noGrp="1"/>
          </p:cNvSpPr>
          <p:nvPr>
            <p:ph type="subTitle" idx="3"/>
          </p:nvPr>
        </p:nvSpPr>
        <p:spPr>
          <a:xfrm>
            <a:off x="4993725" y="3895475"/>
            <a:ext cx="2447400" cy="743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1300"/>
              <a:buNone/>
              <a:defRPr sz="1300"/>
            </a:lvl1pPr>
            <a:lvl2pPr lvl="1" algn="ctr">
              <a:lnSpc>
                <a:spcPct val="80000"/>
              </a:lnSpc>
              <a:spcBef>
                <a:spcPts val="0"/>
              </a:spcBef>
              <a:spcAft>
                <a:spcPts val="0"/>
              </a:spcAft>
              <a:buSzPts val="1300"/>
              <a:buNone/>
              <a:defRPr sz="1300"/>
            </a:lvl2pPr>
            <a:lvl3pPr lvl="2" algn="ctr">
              <a:lnSpc>
                <a:spcPct val="80000"/>
              </a:lnSpc>
              <a:spcBef>
                <a:spcPts val="0"/>
              </a:spcBef>
              <a:spcAft>
                <a:spcPts val="0"/>
              </a:spcAft>
              <a:buSzPts val="1300"/>
              <a:buNone/>
              <a:defRPr sz="1300"/>
            </a:lvl3pPr>
            <a:lvl4pPr lvl="3" algn="ctr">
              <a:lnSpc>
                <a:spcPct val="80000"/>
              </a:lnSpc>
              <a:spcBef>
                <a:spcPts val="0"/>
              </a:spcBef>
              <a:spcAft>
                <a:spcPts val="0"/>
              </a:spcAft>
              <a:buSzPts val="1300"/>
              <a:buNone/>
              <a:defRPr sz="1300"/>
            </a:lvl4pPr>
            <a:lvl5pPr lvl="4" algn="ctr">
              <a:lnSpc>
                <a:spcPct val="80000"/>
              </a:lnSpc>
              <a:spcBef>
                <a:spcPts val="0"/>
              </a:spcBef>
              <a:spcAft>
                <a:spcPts val="0"/>
              </a:spcAft>
              <a:buSzPts val="1300"/>
              <a:buNone/>
              <a:defRPr sz="1300"/>
            </a:lvl5pPr>
            <a:lvl6pPr lvl="5" algn="ctr">
              <a:lnSpc>
                <a:spcPct val="80000"/>
              </a:lnSpc>
              <a:spcBef>
                <a:spcPts val="0"/>
              </a:spcBef>
              <a:spcAft>
                <a:spcPts val="0"/>
              </a:spcAft>
              <a:buSzPts val="1300"/>
              <a:buNone/>
              <a:defRPr sz="1300"/>
            </a:lvl6pPr>
            <a:lvl7pPr lvl="6" algn="ctr">
              <a:lnSpc>
                <a:spcPct val="80000"/>
              </a:lnSpc>
              <a:spcBef>
                <a:spcPts val="0"/>
              </a:spcBef>
              <a:spcAft>
                <a:spcPts val="0"/>
              </a:spcAft>
              <a:buSzPts val="1300"/>
              <a:buNone/>
              <a:defRPr sz="1300"/>
            </a:lvl7pPr>
            <a:lvl8pPr lvl="7" algn="ctr">
              <a:lnSpc>
                <a:spcPct val="80000"/>
              </a:lnSpc>
              <a:spcBef>
                <a:spcPts val="0"/>
              </a:spcBef>
              <a:spcAft>
                <a:spcPts val="0"/>
              </a:spcAft>
              <a:buSzPts val="1300"/>
              <a:buNone/>
              <a:defRPr sz="1300"/>
            </a:lvl8pPr>
            <a:lvl9pPr lvl="8" algn="ctr">
              <a:lnSpc>
                <a:spcPct val="80000"/>
              </a:lnSpc>
              <a:spcBef>
                <a:spcPts val="0"/>
              </a:spcBef>
              <a:spcAft>
                <a:spcPts val="0"/>
              </a:spcAft>
              <a:buSzPts val="1300"/>
              <a:buNone/>
              <a:defRPr sz="1300"/>
            </a:lvl9pPr>
          </a:lstStyle>
          <a:p>
            <a:endParaRPr/>
          </a:p>
        </p:txBody>
      </p:sp>
      <p:sp>
        <p:nvSpPr>
          <p:cNvPr id="778" name="Google Shape;778;p129"/>
          <p:cNvSpPr>
            <a:spLocks noGrp="1"/>
          </p:cNvSpPr>
          <p:nvPr>
            <p:ph type="pic" idx="4"/>
          </p:nvPr>
        </p:nvSpPr>
        <p:spPr>
          <a:xfrm>
            <a:off x="2057475" y="865500"/>
            <a:ext cx="2029800" cy="2029800"/>
          </a:xfrm>
          <a:prstGeom prst="ellipse">
            <a:avLst/>
          </a:prstGeom>
          <a:noFill/>
          <a:ln>
            <a:noFill/>
          </a:ln>
        </p:spPr>
      </p:sp>
      <p:sp>
        <p:nvSpPr>
          <p:cNvPr id="779" name="Google Shape;779;p129"/>
          <p:cNvSpPr>
            <a:spLocks noGrp="1"/>
          </p:cNvSpPr>
          <p:nvPr>
            <p:ph type="pic" idx="5"/>
          </p:nvPr>
        </p:nvSpPr>
        <p:spPr>
          <a:xfrm>
            <a:off x="5202525" y="865500"/>
            <a:ext cx="2029800" cy="2029800"/>
          </a:xfrm>
          <a:prstGeom prst="ellipse">
            <a:avLst/>
          </a:prstGeom>
          <a:noFill/>
          <a:ln>
            <a:noFill/>
          </a:ln>
        </p:spPr>
      </p:sp>
      <p:sp>
        <p:nvSpPr>
          <p:cNvPr id="780" name="Google Shape;780;p129"/>
          <p:cNvSpPr>
            <a:spLocks noGrp="1"/>
          </p:cNvSpPr>
          <p:nvPr>
            <p:ph type="pic" idx="6"/>
          </p:nvPr>
        </p:nvSpPr>
        <p:spPr>
          <a:xfrm>
            <a:off x="1917375" y="1003375"/>
            <a:ext cx="2029800" cy="20298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D Speakers 2 1">
  <p:cSld name="TITLE_2_1_2_1_1">
    <p:bg>
      <p:bgPr>
        <a:solidFill>
          <a:schemeClr val="accent1"/>
        </a:solidFill>
        <a:effectLst/>
      </p:bgPr>
    </p:bg>
    <p:spTree>
      <p:nvGrpSpPr>
        <p:cNvPr id="1" name="Shape 781"/>
        <p:cNvGrpSpPr/>
        <p:nvPr/>
      </p:nvGrpSpPr>
      <p:grpSpPr>
        <a:xfrm>
          <a:off x="0" y="0"/>
          <a:ext cx="0" cy="0"/>
          <a:chOff x="0" y="0"/>
          <a:chExt cx="0" cy="0"/>
        </a:xfrm>
      </p:grpSpPr>
      <p:sp>
        <p:nvSpPr>
          <p:cNvPr id="782" name="Google Shape;782;p130"/>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83" name="Google Shape;783;p130"/>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84" name="Google Shape;784;p130"/>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85" name="Google Shape;785;p130"/>
          <p:cNvSpPr txBox="1">
            <a:spLocks noGrp="1"/>
          </p:cNvSpPr>
          <p:nvPr>
            <p:ph type="title"/>
          </p:nvPr>
        </p:nvSpPr>
        <p:spPr>
          <a:xfrm>
            <a:off x="786750" y="3006126"/>
            <a:ext cx="2447400" cy="7206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SzPts val="2400"/>
              <a:buNone/>
              <a:defRPr sz="2400"/>
            </a:lvl1pPr>
            <a:lvl2pPr lvl="1" algn="ctr">
              <a:lnSpc>
                <a:spcPct val="80000"/>
              </a:lnSpc>
              <a:spcBef>
                <a:spcPts val="0"/>
              </a:spcBef>
              <a:spcAft>
                <a:spcPts val="0"/>
              </a:spcAft>
              <a:buSzPts val="3200"/>
              <a:buNone/>
              <a:defRPr sz="3200"/>
            </a:lvl2pPr>
            <a:lvl3pPr lvl="2" algn="ctr">
              <a:lnSpc>
                <a:spcPct val="80000"/>
              </a:lnSpc>
              <a:spcBef>
                <a:spcPts val="0"/>
              </a:spcBef>
              <a:spcAft>
                <a:spcPts val="0"/>
              </a:spcAft>
              <a:buSzPts val="3200"/>
              <a:buNone/>
              <a:defRPr sz="3200"/>
            </a:lvl3pPr>
            <a:lvl4pPr lvl="3" algn="ctr">
              <a:lnSpc>
                <a:spcPct val="80000"/>
              </a:lnSpc>
              <a:spcBef>
                <a:spcPts val="0"/>
              </a:spcBef>
              <a:spcAft>
                <a:spcPts val="0"/>
              </a:spcAft>
              <a:buSzPts val="3200"/>
              <a:buNone/>
              <a:defRPr sz="3200"/>
            </a:lvl4pPr>
            <a:lvl5pPr lvl="4" algn="ctr">
              <a:lnSpc>
                <a:spcPct val="80000"/>
              </a:lnSpc>
              <a:spcBef>
                <a:spcPts val="0"/>
              </a:spcBef>
              <a:spcAft>
                <a:spcPts val="0"/>
              </a:spcAft>
              <a:buSzPts val="3200"/>
              <a:buNone/>
              <a:defRPr sz="3200"/>
            </a:lvl5pPr>
            <a:lvl6pPr lvl="5" algn="ctr">
              <a:lnSpc>
                <a:spcPct val="80000"/>
              </a:lnSpc>
              <a:spcBef>
                <a:spcPts val="0"/>
              </a:spcBef>
              <a:spcAft>
                <a:spcPts val="0"/>
              </a:spcAft>
              <a:buSzPts val="3200"/>
              <a:buNone/>
              <a:defRPr sz="3200"/>
            </a:lvl6pPr>
            <a:lvl7pPr lvl="6" algn="ctr">
              <a:lnSpc>
                <a:spcPct val="80000"/>
              </a:lnSpc>
              <a:spcBef>
                <a:spcPts val="0"/>
              </a:spcBef>
              <a:spcAft>
                <a:spcPts val="0"/>
              </a:spcAft>
              <a:buSzPts val="3200"/>
              <a:buNone/>
              <a:defRPr sz="3200"/>
            </a:lvl7pPr>
            <a:lvl8pPr lvl="7" algn="ctr">
              <a:lnSpc>
                <a:spcPct val="80000"/>
              </a:lnSpc>
              <a:spcBef>
                <a:spcPts val="0"/>
              </a:spcBef>
              <a:spcAft>
                <a:spcPts val="0"/>
              </a:spcAft>
              <a:buSzPts val="3200"/>
              <a:buNone/>
              <a:defRPr sz="3200"/>
            </a:lvl8pPr>
            <a:lvl9pPr lvl="8" algn="ctr">
              <a:lnSpc>
                <a:spcPct val="80000"/>
              </a:lnSpc>
              <a:spcBef>
                <a:spcPts val="0"/>
              </a:spcBef>
              <a:spcAft>
                <a:spcPts val="0"/>
              </a:spcAft>
              <a:buSzPts val="3200"/>
              <a:buNone/>
              <a:defRPr sz="3200"/>
            </a:lvl9pPr>
          </a:lstStyle>
          <a:p>
            <a:endParaRPr/>
          </a:p>
        </p:txBody>
      </p:sp>
      <p:sp>
        <p:nvSpPr>
          <p:cNvPr id="786" name="Google Shape;786;p130"/>
          <p:cNvSpPr txBox="1">
            <a:spLocks noGrp="1"/>
          </p:cNvSpPr>
          <p:nvPr>
            <p:ph type="subTitle" idx="1"/>
          </p:nvPr>
        </p:nvSpPr>
        <p:spPr>
          <a:xfrm>
            <a:off x="786750" y="3895475"/>
            <a:ext cx="2447400" cy="743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1300"/>
              <a:buNone/>
              <a:defRPr sz="1300"/>
            </a:lvl1pPr>
            <a:lvl2pPr lvl="1" algn="ctr">
              <a:lnSpc>
                <a:spcPct val="80000"/>
              </a:lnSpc>
              <a:spcBef>
                <a:spcPts val="0"/>
              </a:spcBef>
              <a:spcAft>
                <a:spcPts val="0"/>
              </a:spcAft>
              <a:buSzPts val="1300"/>
              <a:buNone/>
              <a:defRPr sz="1300"/>
            </a:lvl2pPr>
            <a:lvl3pPr lvl="2" algn="ctr">
              <a:lnSpc>
                <a:spcPct val="80000"/>
              </a:lnSpc>
              <a:spcBef>
                <a:spcPts val="0"/>
              </a:spcBef>
              <a:spcAft>
                <a:spcPts val="0"/>
              </a:spcAft>
              <a:buSzPts val="1300"/>
              <a:buNone/>
              <a:defRPr sz="1300"/>
            </a:lvl3pPr>
            <a:lvl4pPr lvl="3" algn="ctr">
              <a:lnSpc>
                <a:spcPct val="80000"/>
              </a:lnSpc>
              <a:spcBef>
                <a:spcPts val="0"/>
              </a:spcBef>
              <a:spcAft>
                <a:spcPts val="0"/>
              </a:spcAft>
              <a:buSzPts val="1300"/>
              <a:buNone/>
              <a:defRPr sz="1300"/>
            </a:lvl4pPr>
            <a:lvl5pPr lvl="4" algn="ctr">
              <a:lnSpc>
                <a:spcPct val="80000"/>
              </a:lnSpc>
              <a:spcBef>
                <a:spcPts val="0"/>
              </a:spcBef>
              <a:spcAft>
                <a:spcPts val="0"/>
              </a:spcAft>
              <a:buSzPts val="1300"/>
              <a:buNone/>
              <a:defRPr sz="1300"/>
            </a:lvl5pPr>
            <a:lvl6pPr lvl="5" algn="ctr">
              <a:lnSpc>
                <a:spcPct val="80000"/>
              </a:lnSpc>
              <a:spcBef>
                <a:spcPts val="0"/>
              </a:spcBef>
              <a:spcAft>
                <a:spcPts val="0"/>
              </a:spcAft>
              <a:buSzPts val="1300"/>
              <a:buNone/>
              <a:defRPr sz="1300"/>
            </a:lvl6pPr>
            <a:lvl7pPr lvl="6" algn="ctr">
              <a:lnSpc>
                <a:spcPct val="80000"/>
              </a:lnSpc>
              <a:spcBef>
                <a:spcPts val="0"/>
              </a:spcBef>
              <a:spcAft>
                <a:spcPts val="0"/>
              </a:spcAft>
              <a:buSzPts val="1300"/>
              <a:buNone/>
              <a:defRPr sz="1300"/>
            </a:lvl7pPr>
            <a:lvl8pPr lvl="7" algn="ctr">
              <a:lnSpc>
                <a:spcPct val="80000"/>
              </a:lnSpc>
              <a:spcBef>
                <a:spcPts val="0"/>
              </a:spcBef>
              <a:spcAft>
                <a:spcPts val="0"/>
              </a:spcAft>
              <a:buSzPts val="1300"/>
              <a:buNone/>
              <a:defRPr sz="1300"/>
            </a:lvl8pPr>
            <a:lvl9pPr lvl="8" algn="ctr">
              <a:lnSpc>
                <a:spcPct val="80000"/>
              </a:lnSpc>
              <a:spcBef>
                <a:spcPts val="0"/>
              </a:spcBef>
              <a:spcAft>
                <a:spcPts val="0"/>
              </a:spcAft>
              <a:buSzPts val="1300"/>
              <a:buNone/>
              <a:defRPr sz="1300"/>
            </a:lvl9pPr>
          </a:lstStyle>
          <a:p>
            <a:endParaRPr/>
          </a:p>
        </p:txBody>
      </p:sp>
      <p:sp>
        <p:nvSpPr>
          <p:cNvPr id="787" name="Google Shape;787;p130"/>
          <p:cNvSpPr txBox="1">
            <a:spLocks noGrp="1"/>
          </p:cNvSpPr>
          <p:nvPr>
            <p:ph type="title" idx="2"/>
          </p:nvPr>
        </p:nvSpPr>
        <p:spPr>
          <a:xfrm>
            <a:off x="3460200" y="3006126"/>
            <a:ext cx="2447400" cy="7206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SzPts val="2400"/>
              <a:buNone/>
              <a:defRPr sz="2400"/>
            </a:lvl1pPr>
            <a:lvl2pPr lvl="1" algn="ctr">
              <a:lnSpc>
                <a:spcPct val="80000"/>
              </a:lnSpc>
              <a:spcBef>
                <a:spcPts val="0"/>
              </a:spcBef>
              <a:spcAft>
                <a:spcPts val="0"/>
              </a:spcAft>
              <a:buSzPts val="3200"/>
              <a:buNone/>
              <a:defRPr sz="3200"/>
            </a:lvl2pPr>
            <a:lvl3pPr lvl="2" algn="ctr">
              <a:lnSpc>
                <a:spcPct val="80000"/>
              </a:lnSpc>
              <a:spcBef>
                <a:spcPts val="0"/>
              </a:spcBef>
              <a:spcAft>
                <a:spcPts val="0"/>
              </a:spcAft>
              <a:buSzPts val="3200"/>
              <a:buNone/>
              <a:defRPr sz="3200"/>
            </a:lvl3pPr>
            <a:lvl4pPr lvl="3" algn="ctr">
              <a:lnSpc>
                <a:spcPct val="80000"/>
              </a:lnSpc>
              <a:spcBef>
                <a:spcPts val="0"/>
              </a:spcBef>
              <a:spcAft>
                <a:spcPts val="0"/>
              </a:spcAft>
              <a:buSzPts val="3200"/>
              <a:buNone/>
              <a:defRPr sz="3200"/>
            </a:lvl4pPr>
            <a:lvl5pPr lvl="4" algn="ctr">
              <a:lnSpc>
                <a:spcPct val="80000"/>
              </a:lnSpc>
              <a:spcBef>
                <a:spcPts val="0"/>
              </a:spcBef>
              <a:spcAft>
                <a:spcPts val="0"/>
              </a:spcAft>
              <a:buSzPts val="3200"/>
              <a:buNone/>
              <a:defRPr sz="3200"/>
            </a:lvl5pPr>
            <a:lvl6pPr lvl="5" algn="ctr">
              <a:lnSpc>
                <a:spcPct val="80000"/>
              </a:lnSpc>
              <a:spcBef>
                <a:spcPts val="0"/>
              </a:spcBef>
              <a:spcAft>
                <a:spcPts val="0"/>
              </a:spcAft>
              <a:buSzPts val="3200"/>
              <a:buNone/>
              <a:defRPr sz="3200"/>
            </a:lvl6pPr>
            <a:lvl7pPr lvl="6" algn="ctr">
              <a:lnSpc>
                <a:spcPct val="80000"/>
              </a:lnSpc>
              <a:spcBef>
                <a:spcPts val="0"/>
              </a:spcBef>
              <a:spcAft>
                <a:spcPts val="0"/>
              </a:spcAft>
              <a:buSzPts val="3200"/>
              <a:buNone/>
              <a:defRPr sz="3200"/>
            </a:lvl7pPr>
            <a:lvl8pPr lvl="7" algn="ctr">
              <a:lnSpc>
                <a:spcPct val="80000"/>
              </a:lnSpc>
              <a:spcBef>
                <a:spcPts val="0"/>
              </a:spcBef>
              <a:spcAft>
                <a:spcPts val="0"/>
              </a:spcAft>
              <a:buSzPts val="3200"/>
              <a:buNone/>
              <a:defRPr sz="3200"/>
            </a:lvl8pPr>
            <a:lvl9pPr lvl="8" algn="ctr">
              <a:lnSpc>
                <a:spcPct val="80000"/>
              </a:lnSpc>
              <a:spcBef>
                <a:spcPts val="0"/>
              </a:spcBef>
              <a:spcAft>
                <a:spcPts val="0"/>
              </a:spcAft>
              <a:buSzPts val="3200"/>
              <a:buNone/>
              <a:defRPr sz="3200"/>
            </a:lvl9pPr>
          </a:lstStyle>
          <a:p>
            <a:endParaRPr/>
          </a:p>
        </p:txBody>
      </p:sp>
      <p:sp>
        <p:nvSpPr>
          <p:cNvPr id="788" name="Google Shape;788;p130"/>
          <p:cNvSpPr txBox="1">
            <a:spLocks noGrp="1"/>
          </p:cNvSpPr>
          <p:nvPr>
            <p:ph type="subTitle" idx="3"/>
          </p:nvPr>
        </p:nvSpPr>
        <p:spPr>
          <a:xfrm>
            <a:off x="3460200" y="3895475"/>
            <a:ext cx="2447400" cy="743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1300"/>
              <a:buNone/>
              <a:defRPr sz="1300"/>
            </a:lvl1pPr>
            <a:lvl2pPr lvl="1" algn="ctr">
              <a:lnSpc>
                <a:spcPct val="80000"/>
              </a:lnSpc>
              <a:spcBef>
                <a:spcPts val="0"/>
              </a:spcBef>
              <a:spcAft>
                <a:spcPts val="0"/>
              </a:spcAft>
              <a:buSzPts val="1300"/>
              <a:buNone/>
              <a:defRPr sz="1300"/>
            </a:lvl2pPr>
            <a:lvl3pPr lvl="2" algn="ctr">
              <a:lnSpc>
                <a:spcPct val="80000"/>
              </a:lnSpc>
              <a:spcBef>
                <a:spcPts val="0"/>
              </a:spcBef>
              <a:spcAft>
                <a:spcPts val="0"/>
              </a:spcAft>
              <a:buSzPts val="1300"/>
              <a:buNone/>
              <a:defRPr sz="1300"/>
            </a:lvl3pPr>
            <a:lvl4pPr lvl="3" algn="ctr">
              <a:lnSpc>
                <a:spcPct val="80000"/>
              </a:lnSpc>
              <a:spcBef>
                <a:spcPts val="0"/>
              </a:spcBef>
              <a:spcAft>
                <a:spcPts val="0"/>
              </a:spcAft>
              <a:buSzPts val="1300"/>
              <a:buNone/>
              <a:defRPr sz="1300"/>
            </a:lvl4pPr>
            <a:lvl5pPr lvl="4" algn="ctr">
              <a:lnSpc>
                <a:spcPct val="80000"/>
              </a:lnSpc>
              <a:spcBef>
                <a:spcPts val="0"/>
              </a:spcBef>
              <a:spcAft>
                <a:spcPts val="0"/>
              </a:spcAft>
              <a:buSzPts val="1300"/>
              <a:buNone/>
              <a:defRPr sz="1300"/>
            </a:lvl5pPr>
            <a:lvl6pPr lvl="5" algn="ctr">
              <a:lnSpc>
                <a:spcPct val="80000"/>
              </a:lnSpc>
              <a:spcBef>
                <a:spcPts val="0"/>
              </a:spcBef>
              <a:spcAft>
                <a:spcPts val="0"/>
              </a:spcAft>
              <a:buSzPts val="1300"/>
              <a:buNone/>
              <a:defRPr sz="1300"/>
            </a:lvl6pPr>
            <a:lvl7pPr lvl="6" algn="ctr">
              <a:lnSpc>
                <a:spcPct val="80000"/>
              </a:lnSpc>
              <a:spcBef>
                <a:spcPts val="0"/>
              </a:spcBef>
              <a:spcAft>
                <a:spcPts val="0"/>
              </a:spcAft>
              <a:buSzPts val="1300"/>
              <a:buNone/>
              <a:defRPr sz="1300"/>
            </a:lvl7pPr>
            <a:lvl8pPr lvl="7" algn="ctr">
              <a:lnSpc>
                <a:spcPct val="80000"/>
              </a:lnSpc>
              <a:spcBef>
                <a:spcPts val="0"/>
              </a:spcBef>
              <a:spcAft>
                <a:spcPts val="0"/>
              </a:spcAft>
              <a:buSzPts val="1300"/>
              <a:buNone/>
              <a:defRPr sz="1300"/>
            </a:lvl8pPr>
            <a:lvl9pPr lvl="8" algn="ctr">
              <a:lnSpc>
                <a:spcPct val="80000"/>
              </a:lnSpc>
              <a:spcBef>
                <a:spcPts val="0"/>
              </a:spcBef>
              <a:spcAft>
                <a:spcPts val="0"/>
              </a:spcAft>
              <a:buSzPts val="1300"/>
              <a:buNone/>
              <a:defRPr sz="1300"/>
            </a:lvl9pPr>
          </a:lstStyle>
          <a:p>
            <a:endParaRPr/>
          </a:p>
        </p:txBody>
      </p:sp>
      <p:sp>
        <p:nvSpPr>
          <p:cNvPr id="789" name="Google Shape;789;p130"/>
          <p:cNvSpPr txBox="1">
            <a:spLocks noGrp="1"/>
          </p:cNvSpPr>
          <p:nvPr>
            <p:ph type="title" idx="4"/>
          </p:nvPr>
        </p:nvSpPr>
        <p:spPr>
          <a:xfrm>
            <a:off x="6130950" y="3006126"/>
            <a:ext cx="2447400" cy="7206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SzPts val="2400"/>
              <a:buNone/>
              <a:defRPr sz="2400"/>
            </a:lvl1pPr>
            <a:lvl2pPr lvl="1" algn="ctr">
              <a:lnSpc>
                <a:spcPct val="80000"/>
              </a:lnSpc>
              <a:spcBef>
                <a:spcPts val="0"/>
              </a:spcBef>
              <a:spcAft>
                <a:spcPts val="0"/>
              </a:spcAft>
              <a:buSzPts val="3200"/>
              <a:buNone/>
              <a:defRPr sz="3200"/>
            </a:lvl2pPr>
            <a:lvl3pPr lvl="2" algn="ctr">
              <a:lnSpc>
                <a:spcPct val="80000"/>
              </a:lnSpc>
              <a:spcBef>
                <a:spcPts val="0"/>
              </a:spcBef>
              <a:spcAft>
                <a:spcPts val="0"/>
              </a:spcAft>
              <a:buSzPts val="3200"/>
              <a:buNone/>
              <a:defRPr sz="3200"/>
            </a:lvl3pPr>
            <a:lvl4pPr lvl="3" algn="ctr">
              <a:lnSpc>
                <a:spcPct val="80000"/>
              </a:lnSpc>
              <a:spcBef>
                <a:spcPts val="0"/>
              </a:spcBef>
              <a:spcAft>
                <a:spcPts val="0"/>
              </a:spcAft>
              <a:buSzPts val="3200"/>
              <a:buNone/>
              <a:defRPr sz="3200"/>
            </a:lvl4pPr>
            <a:lvl5pPr lvl="4" algn="ctr">
              <a:lnSpc>
                <a:spcPct val="80000"/>
              </a:lnSpc>
              <a:spcBef>
                <a:spcPts val="0"/>
              </a:spcBef>
              <a:spcAft>
                <a:spcPts val="0"/>
              </a:spcAft>
              <a:buSzPts val="3200"/>
              <a:buNone/>
              <a:defRPr sz="3200"/>
            </a:lvl5pPr>
            <a:lvl6pPr lvl="5" algn="ctr">
              <a:lnSpc>
                <a:spcPct val="80000"/>
              </a:lnSpc>
              <a:spcBef>
                <a:spcPts val="0"/>
              </a:spcBef>
              <a:spcAft>
                <a:spcPts val="0"/>
              </a:spcAft>
              <a:buSzPts val="3200"/>
              <a:buNone/>
              <a:defRPr sz="3200"/>
            </a:lvl6pPr>
            <a:lvl7pPr lvl="6" algn="ctr">
              <a:lnSpc>
                <a:spcPct val="80000"/>
              </a:lnSpc>
              <a:spcBef>
                <a:spcPts val="0"/>
              </a:spcBef>
              <a:spcAft>
                <a:spcPts val="0"/>
              </a:spcAft>
              <a:buSzPts val="3200"/>
              <a:buNone/>
              <a:defRPr sz="3200"/>
            </a:lvl7pPr>
            <a:lvl8pPr lvl="7" algn="ctr">
              <a:lnSpc>
                <a:spcPct val="80000"/>
              </a:lnSpc>
              <a:spcBef>
                <a:spcPts val="0"/>
              </a:spcBef>
              <a:spcAft>
                <a:spcPts val="0"/>
              </a:spcAft>
              <a:buSzPts val="3200"/>
              <a:buNone/>
              <a:defRPr sz="3200"/>
            </a:lvl8pPr>
            <a:lvl9pPr lvl="8" algn="ctr">
              <a:lnSpc>
                <a:spcPct val="80000"/>
              </a:lnSpc>
              <a:spcBef>
                <a:spcPts val="0"/>
              </a:spcBef>
              <a:spcAft>
                <a:spcPts val="0"/>
              </a:spcAft>
              <a:buSzPts val="3200"/>
              <a:buNone/>
              <a:defRPr sz="3200"/>
            </a:lvl9pPr>
          </a:lstStyle>
          <a:p>
            <a:endParaRPr/>
          </a:p>
        </p:txBody>
      </p:sp>
      <p:sp>
        <p:nvSpPr>
          <p:cNvPr id="790" name="Google Shape;790;p130"/>
          <p:cNvSpPr txBox="1">
            <a:spLocks noGrp="1"/>
          </p:cNvSpPr>
          <p:nvPr>
            <p:ph type="subTitle" idx="5"/>
          </p:nvPr>
        </p:nvSpPr>
        <p:spPr>
          <a:xfrm>
            <a:off x="6130950" y="3895475"/>
            <a:ext cx="2447400" cy="743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1300"/>
              <a:buNone/>
              <a:defRPr sz="1300"/>
            </a:lvl1pPr>
            <a:lvl2pPr lvl="1" algn="ctr">
              <a:lnSpc>
                <a:spcPct val="80000"/>
              </a:lnSpc>
              <a:spcBef>
                <a:spcPts val="0"/>
              </a:spcBef>
              <a:spcAft>
                <a:spcPts val="0"/>
              </a:spcAft>
              <a:buSzPts val="1300"/>
              <a:buNone/>
              <a:defRPr sz="1300"/>
            </a:lvl2pPr>
            <a:lvl3pPr lvl="2" algn="ctr">
              <a:lnSpc>
                <a:spcPct val="80000"/>
              </a:lnSpc>
              <a:spcBef>
                <a:spcPts val="0"/>
              </a:spcBef>
              <a:spcAft>
                <a:spcPts val="0"/>
              </a:spcAft>
              <a:buSzPts val="1300"/>
              <a:buNone/>
              <a:defRPr sz="1300"/>
            </a:lvl3pPr>
            <a:lvl4pPr lvl="3" algn="ctr">
              <a:lnSpc>
                <a:spcPct val="80000"/>
              </a:lnSpc>
              <a:spcBef>
                <a:spcPts val="0"/>
              </a:spcBef>
              <a:spcAft>
                <a:spcPts val="0"/>
              </a:spcAft>
              <a:buSzPts val="1300"/>
              <a:buNone/>
              <a:defRPr sz="1300"/>
            </a:lvl4pPr>
            <a:lvl5pPr lvl="4" algn="ctr">
              <a:lnSpc>
                <a:spcPct val="80000"/>
              </a:lnSpc>
              <a:spcBef>
                <a:spcPts val="0"/>
              </a:spcBef>
              <a:spcAft>
                <a:spcPts val="0"/>
              </a:spcAft>
              <a:buSzPts val="1300"/>
              <a:buNone/>
              <a:defRPr sz="1300"/>
            </a:lvl5pPr>
            <a:lvl6pPr lvl="5" algn="ctr">
              <a:lnSpc>
                <a:spcPct val="80000"/>
              </a:lnSpc>
              <a:spcBef>
                <a:spcPts val="0"/>
              </a:spcBef>
              <a:spcAft>
                <a:spcPts val="0"/>
              </a:spcAft>
              <a:buSzPts val="1300"/>
              <a:buNone/>
              <a:defRPr sz="1300"/>
            </a:lvl6pPr>
            <a:lvl7pPr lvl="6" algn="ctr">
              <a:lnSpc>
                <a:spcPct val="80000"/>
              </a:lnSpc>
              <a:spcBef>
                <a:spcPts val="0"/>
              </a:spcBef>
              <a:spcAft>
                <a:spcPts val="0"/>
              </a:spcAft>
              <a:buSzPts val="1300"/>
              <a:buNone/>
              <a:defRPr sz="1300"/>
            </a:lvl7pPr>
            <a:lvl8pPr lvl="7" algn="ctr">
              <a:lnSpc>
                <a:spcPct val="80000"/>
              </a:lnSpc>
              <a:spcBef>
                <a:spcPts val="0"/>
              </a:spcBef>
              <a:spcAft>
                <a:spcPts val="0"/>
              </a:spcAft>
              <a:buSzPts val="1300"/>
              <a:buNone/>
              <a:defRPr sz="1300"/>
            </a:lvl8pPr>
            <a:lvl9pPr lvl="8" algn="ctr">
              <a:lnSpc>
                <a:spcPct val="80000"/>
              </a:lnSpc>
              <a:spcBef>
                <a:spcPts val="0"/>
              </a:spcBef>
              <a:spcAft>
                <a:spcPts val="0"/>
              </a:spcAft>
              <a:buSzPts val="1300"/>
              <a:buNone/>
              <a:defRPr sz="1300"/>
            </a:lvl9pPr>
          </a:lstStyle>
          <a:p>
            <a:endParaRPr/>
          </a:p>
        </p:txBody>
      </p:sp>
      <p:sp>
        <p:nvSpPr>
          <p:cNvPr id="791" name="Google Shape;791;p130"/>
          <p:cNvSpPr>
            <a:spLocks noGrp="1"/>
          </p:cNvSpPr>
          <p:nvPr>
            <p:ph type="pic" idx="6"/>
          </p:nvPr>
        </p:nvSpPr>
        <p:spPr>
          <a:xfrm>
            <a:off x="998250" y="865500"/>
            <a:ext cx="2029800" cy="2029800"/>
          </a:xfrm>
          <a:prstGeom prst="ellipse">
            <a:avLst/>
          </a:prstGeom>
          <a:noFill/>
          <a:ln>
            <a:noFill/>
          </a:ln>
        </p:spPr>
      </p:sp>
      <p:sp>
        <p:nvSpPr>
          <p:cNvPr id="792" name="Google Shape;792;p130"/>
          <p:cNvSpPr>
            <a:spLocks noGrp="1"/>
          </p:cNvSpPr>
          <p:nvPr>
            <p:ph type="pic" idx="7"/>
          </p:nvPr>
        </p:nvSpPr>
        <p:spPr>
          <a:xfrm>
            <a:off x="6339750" y="865500"/>
            <a:ext cx="2029800" cy="2029800"/>
          </a:xfrm>
          <a:prstGeom prst="ellipse">
            <a:avLst/>
          </a:prstGeom>
          <a:noFill/>
          <a:ln>
            <a:noFill/>
          </a:ln>
        </p:spPr>
      </p:sp>
      <p:sp>
        <p:nvSpPr>
          <p:cNvPr id="793" name="Google Shape;793;p130"/>
          <p:cNvSpPr>
            <a:spLocks noGrp="1"/>
          </p:cNvSpPr>
          <p:nvPr>
            <p:ph type="pic" idx="8"/>
          </p:nvPr>
        </p:nvSpPr>
        <p:spPr>
          <a:xfrm>
            <a:off x="3667650" y="865500"/>
            <a:ext cx="2029800" cy="2029800"/>
          </a:xfrm>
          <a:prstGeom prst="ellipse">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D Statment w Sidebar">
  <p:cSld name="TITLE_2_1_1">
    <p:bg>
      <p:bgPr>
        <a:solidFill>
          <a:schemeClr val="accent1"/>
        </a:solidFill>
        <a:effectLst/>
      </p:bgPr>
    </p:bg>
    <p:spTree>
      <p:nvGrpSpPr>
        <p:cNvPr id="1" name="Shape 794"/>
        <p:cNvGrpSpPr/>
        <p:nvPr/>
      </p:nvGrpSpPr>
      <p:grpSpPr>
        <a:xfrm>
          <a:off x="0" y="0"/>
          <a:ext cx="0" cy="0"/>
          <a:chOff x="0" y="0"/>
          <a:chExt cx="0" cy="0"/>
        </a:xfrm>
      </p:grpSpPr>
      <p:sp>
        <p:nvSpPr>
          <p:cNvPr id="795" name="Google Shape;795;p131"/>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96" name="Google Shape;796;p131"/>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797" name="Google Shape;797;p131"/>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98" name="Google Shape;798;p131"/>
          <p:cNvSpPr txBox="1">
            <a:spLocks noGrp="1"/>
          </p:cNvSpPr>
          <p:nvPr>
            <p:ph type="title"/>
          </p:nvPr>
        </p:nvSpPr>
        <p:spPr>
          <a:xfrm>
            <a:off x="3746350" y="443725"/>
            <a:ext cx="5100300" cy="4181400"/>
          </a:xfrm>
          <a:prstGeom prst="rect">
            <a:avLst/>
          </a:prstGeom>
        </p:spPr>
        <p:txBody>
          <a:bodyPr spcFirstLastPara="1" wrap="square" lIns="0" tIns="0" rIns="0" bIns="0" anchor="ctr" anchorCtr="0">
            <a:noAutofit/>
          </a:bodyPr>
          <a:lstStyle>
            <a:lvl1pPr lvl="0">
              <a:lnSpc>
                <a:spcPct val="115000"/>
              </a:lnSpc>
              <a:spcBef>
                <a:spcPts val="0"/>
              </a:spcBef>
              <a:spcAft>
                <a:spcPts val="0"/>
              </a:spcAft>
              <a:buSzPts val="3200"/>
              <a:buNone/>
              <a:defRPr sz="3200"/>
            </a:lvl1pPr>
            <a:lvl2pPr lvl="1">
              <a:lnSpc>
                <a:spcPct val="115000"/>
              </a:lnSpc>
              <a:spcBef>
                <a:spcPts val="0"/>
              </a:spcBef>
              <a:spcAft>
                <a:spcPts val="0"/>
              </a:spcAft>
              <a:buSzPts val="3200"/>
              <a:buNone/>
              <a:defRPr sz="3200"/>
            </a:lvl2pPr>
            <a:lvl3pPr lvl="2">
              <a:lnSpc>
                <a:spcPct val="115000"/>
              </a:lnSpc>
              <a:spcBef>
                <a:spcPts val="0"/>
              </a:spcBef>
              <a:spcAft>
                <a:spcPts val="0"/>
              </a:spcAft>
              <a:buSzPts val="3200"/>
              <a:buNone/>
              <a:defRPr sz="3200"/>
            </a:lvl3pPr>
            <a:lvl4pPr lvl="3">
              <a:lnSpc>
                <a:spcPct val="115000"/>
              </a:lnSpc>
              <a:spcBef>
                <a:spcPts val="0"/>
              </a:spcBef>
              <a:spcAft>
                <a:spcPts val="0"/>
              </a:spcAft>
              <a:buSzPts val="3200"/>
              <a:buNone/>
              <a:defRPr sz="3200"/>
            </a:lvl4pPr>
            <a:lvl5pPr lvl="4">
              <a:lnSpc>
                <a:spcPct val="115000"/>
              </a:lnSpc>
              <a:spcBef>
                <a:spcPts val="0"/>
              </a:spcBef>
              <a:spcAft>
                <a:spcPts val="0"/>
              </a:spcAft>
              <a:buSzPts val="3200"/>
              <a:buNone/>
              <a:defRPr sz="3200"/>
            </a:lvl5pPr>
            <a:lvl6pPr lvl="5">
              <a:lnSpc>
                <a:spcPct val="115000"/>
              </a:lnSpc>
              <a:spcBef>
                <a:spcPts val="0"/>
              </a:spcBef>
              <a:spcAft>
                <a:spcPts val="0"/>
              </a:spcAft>
              <a:buSzPts val="3200"/>
              <a:buNone/>
              <a:defRPr sz="3200"/>
            </a:lvl6pPr>
            <a:lvl7pPr lvl="6">
              <a:lnSpc>
                <a:spcPct val="115000"/>
              </a:lnSpc>
              <a:spcBef>
                <a:spcPts val="0"/>
              </a:spcBef>
              <a:spcAft>
                <a:spcPts val="0"/>
              </a:spcAft>
              <a:buSzPts val="3200"/>
              <a:buNone/>
              <a:defRPr sz="3200"/>
            </a:lvl7pPr>
            <a:lvl8pPr lvl="7">
              <a:lnSpc>
                <a:spcPct val="115000"/>
              </a:lnSpc>
              <a:spcBef>
                <a:spcPts val="0"/>
              </a:spcBef>
              <a:spcAft>
                <a:spcPts val="0"/>
              </a:spcAft>
              <a:buSzPts val="3200"/>
              <a:buNone/>
              <a:defRPr sz="3200"/>
            </a:lvl8pPr>
            <a:lvl9pPr lvl="8">
              <a:lnSpc>
                <a:spcPct val="115000"/>
              </a:lnSpc>
              <a:spcBef>
                <a:spcPts val="0"/>
              </a:spcBef>
              <a:spcAft>
                <a:spcPts val="0"/>
              </a:spcAft>
              <a:buSzPts val="3200"/>
              <a:buNone/>
              <a:defRPr sz="3200"/>
            </a:lvl9pPr>
          </a:lstStyle>
          <a:p>
            <a:endParaRPr/>
          </a:p>
        </p:txBody>
      </p:sp>
      <p:sp>
        <p:nvSpPr>
          <p:cNvPr id="799" name="Google Shape;799;p131"/>
          <p:cNvSpPr>
            <a:spLocks noGrp="1"/>
          </p:cNvSpPr>
          <p:nvPr>
            <p:ph type="pic" idx="2"/>
          </p:nvPr>
        </p:nvSpPr>
        <p:spPr>
          <a:xfrm>
            <a:off x="656175" y="228600"/>
            <a:ext cx="2727300" cy="46818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D Large Statement w Image">
  <p:cSld name="TITLE_2_1_1_1">
    <p:bg>
      <p:bgPr>
        <a:solidFill>
          <a:schemeClr val="accent1"/>
        </a:solidFill>
        <a:effectLst/>
      </p:bgPr>
    </p:bg>
    <p:spTree>
      <p:nvGrpSpPr>
        <p:cNvPr id="1" name="Shape 800"/>
        <p:cNvGrpSpPr/>
        <p:nvPr/>
      </p:nvGrpSpPr>
      <p:grpSpPr>
        <a:xfrm>
          <a:off x="0" y="0"/>
          <a:ext cx="0" cy="0"/>
          <a:chOff x="0" y="0"/>
          <a:chExt cx="0" cy="0"/>
        </a:xfrm>
      </p:grpSpPr>
      <p:sp>
        <p:nvSpPr>
          <p:cNvPr id="801" name="Google Shape;801;p132"/>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02" name="Google Shape;802;p132"/>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803" name="Google Shape;803;p132"/>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804" name="Google Shape;804;p132"/>
          <p:cNvSpPr txBox="1">
            <a:spLocks noGrp="1"/>
          </p:cNvSpPr>
          <p:nvPr>
            <p:ph type="title"/>
          </p:nvPr>
        </p:nvSpPr>
        <p:spPr>
          <a:xfrm>
            <a:off x="636525" y="228600"/>
            <a:ext cx="8210100" cy="1143000"/>
          </a:xfrm>
          <a:prstGeom prst="rect">
            <a:avLst/>
          </a:prstGeom>
        </p:spPr>
        <p:txBody>
          <a:bodyPr spcFirstLastPara="1" wrap="square" lIns="0" tIns="0" rIns="0" bIns="0" anchor="ctr" anchorCtr="0">
            <a:normAutofit/>
          </a:bodyPr>
          <a:lstStyle>
            <a:lvl1pPr lvl="0">
              <a:lnSpc>
                <a:spcPct val="80000"/>
              </a:lnSpc>
              <a:spcBef>
                <a:spcPts val="0"/>
              </a:spcBef>
              <a:spcAft>
                <a:spcPts val="0"/>
              </a:spcAft>
              <a:buSzPts val="4400"/>
              <a:buNone/>
              <a:defRPr sz="4400"/>
            </a:lvl1pPr>
            <a:lvl2pPr lvl="1">
              <a:lnSpc>
                <a:spcPct val="80000"/>
              </a:lnSpc>
              <a:spcBef>
                <a:spcPts val="0"/>
              </a:spcBef>
              <a:spcAft>
                <a:spcPts val="0"/>
              </a:spcAft>
              <a:buSzPts val="4400"/>
              <a:buNone/>
              <a:defRPr sz="4400"/>
            </a:lvl2pPr>
            <a:lvl3pPr lvl="2">
              <a:lnSpc>
                <a:spcPct val="80000"/>
              </a:lnSpc>
              <a:spcBef>
                <a:spcPts val="0"/>
              </a:spcBef>
              <a:spcAft>
                <a:spcPts val="0"/>
              </a:spcAft>
              <a:buSzPts val="4400"/>
              <a:buNone/>
              <a:defRPr sz="4400"/>
            </a:lvl3pPr>
            <a:lvl4pPr lvl="3">
              <a:lnSpc>
                <a:spcPct val="80000"/>
              </a:lnSpc>
              <a:spcBef>
                <a:spcPts val="0"/>
              </a:spcBef>
              <a:spcAft>
                <a:spcPts val="0"/>
              </a:spcAft>
              <a:buSzPts val="4400"/>
              <a:buNone/>
              <a:defRPr sz="4400"/>
            </a:lvl4pPr>
            <a:lvl5pPr lvl="4">
              <a:lnSpc>
                <a:spcPct val="80000"/>
              </a:lnSpc>
              <a:spcBef>
                <a:spcPts val="0"/>
              </a:spcBef>
              <a:spcAft>
                <a:spcPts val="0"/>
              </a:spcAft>
              <a:buSzPts val="4400"/>
              <a:buNone/>
              <a:defRPr sz="4400"/>
            </a:lvl5pPr>
            <a:lvl6pPr lvl="5">
              <a:lnSpc>
                <a:spcPct val="80000"/>
              </a:lnSpc>
              <a:spcBef>
                <a:spcPts val="0"/>
              </a:spcBef>
              <a:spcAft>
                <a:spcPts val="0"/>
              </a:spcAft>
              <a:buSzPts val="4400"/>
              <a:buNone/>
              <a:defRPr sz="4400"/>
            </a:lvl6pPr>
            <a:lvl7pPr lvl="6">
              <a:lnSpc>
                <a:spcPct val="80000"/>
              </a:lnSpc>
              <a:spcBef>
                <a:spcPts val="0"/>
              </a:spcBef>
              <a:spcAft>
                <a:spcPts val="0"/>
              </a:spcAft>
              <a:buSzPts val="4400"/>
              <a:buNone/>
              <a:defRPr sz="4400"/>
            </a:lvl7pPr>
            <a:lvl8pPr lvl="7">
              <a:lnSpc>
                <a:spcPct val="80000"/>
              </a:lnSpc>
              <a:spcBef>
                <a:spcPts val="0"/>
              </a:spcBef>
              <a:spcAft>
                <a:spcPts val="0"/>
              </a:spcAft>
              <a:buSzPts val="4400"/>
              <a:buNone/>
              <a:defRPr sz="4400"/>
            </a:lvl8pPr>
            <a:lvl9pPr lvl="8">
              <a:lnSpc>
                <a:spcPct val="80000"/>
              </a:lnSpc>
              <a:spcBef>
                <a:spcPts val="0"/>
              </a:spcBef>
              <a:spcAft>
                <a:spcPts val="0"/>
              </a:spcAft>
              <a:buSzPts val="4400"/>
              <a:buNone/>
              <a:defRPr sz="4400"/>
            </a:lvl9pPr>
          </a:lstStyle>
          <a:p>
            <a:endParaRPr/>
          </a:p>
        </p:txBody>
      </p:sp>
      <p:sp>
        <p:nvSpPr>
          <p:cNvPr id="805" name="Google Shape;805;p132"/>
          <p:cNvSpPr>
            <a:spLocks noGrp="1"/>
          </p:cNvSpPr>
          <p:nvPr>
            <p:ph type="pic" idx="2"/>
          </p:nvPr>
        </p:nvSpPr>
        <p:spPr>
          <a:xfrm>
            <a:off x="297300" y="1371600"/>
            <a:ext cx="8846700" cy="3771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Green">
  <p:cSld name="CUSTOM_8_1">
    <p:bg>
      <p:bgPr>
        <a:solidFill>
          <a:schemeClr val="dk2"/>
        </a:solidFill>
        <a:effectLst/>
      </p:bgPr>
    </p:bg>
    <p:spTree>
      <p:nvGrpSpPr>
        <p:cNvPr id="1" name="Shape 806"/>
        <p:cNvGrpSpPr/>
        <p:nvPr/>
      </p:nvGrpSpPr>
      <p:grpSpPr>
        <a:xfrm>
          <a:off x="0" y="0"/>
          <a:ext cx="0" cy="0"/>
          <a:chOff x="0" y="0"/>
          <a:chExt cx="0" cy="0"/>
        </a:xfrm>
      </p:grpSpPr>
      <p:pic>
        <p:nvPicPr>
          <p:cNvPr id="807" name="Google Shape;807;p133"/>
          <p:cNvPicPr preferRelativeResize="0"/>
          <p:nvPr/>
        </p:nvPicPr>
        <p:blipFill>
          <a:blip r:embed="rId2">
            <a:alphaModFix/>
          </a:blip>
          <a:stretch>
            <a:fillRect/>
          </a:stretch>
        </p:blipFill>
        <p:spPr>
          <a:xfrm>
            <a:off x="7718750" y="206575"/>
            <a:ext cx="1192550" cy="294050"/>
          </a:xfrm>
          <a:prstGeom prst="rect">
            <a:avLst/>
          </a:prstGeom>
          <a:noFill/>
          <a:ln>
            <a:noFill/>
          </a:ln>
        </p:spPr>
      </p:pic>
      <p:sp>
        <p:nvSpPr>
          <p:cNvPr id="808" name="Google Shape;808;p133"/>
          <p:cNvSpPr txBox="1">
            <a:spLocks noGrp="1"/>
          </p:cNvSpPr>
          <p:nvPr>
            <p:ph type="title"/>
          </p:nvPr>
        </p:nvSpPr>
        <p:spPr>
          <a:xfrm>
            <a:off x="282450" y="207594"/>
            <a:ext cx="6548100" cy="3093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1 1">
  <p:cSld name="Blank 1 1">
    <p:spTree>
      <p:nvGrpSpPr>
        <p:cNvPr id="1" name="Shape 453"/>
        <p:cNvGrpSpPr/>
        <p:nvPr/>
      </p:nvGrpSpPr>
      <p:grpSpPr>
        <a:xfrm>
          <a:off x="0" y="0"/>
          <a:ext cx="0" cy="0"/>
          <a:chOff x="0" y="0"/>
          <a:chExt cx="0" cy="0"/>
        </a:xfrm>
      </p:grpSpPr>
      <p:sp>
        <p:nvSpPr>
          <p:cNvPr id="454" name="Google Shape;454;p66"/>
          <p:cNvSpPr/>
          <p:nvPr/>
        </p:nvSpPr>
        <p:spPr>
          <a:xfrm>
            <a:off x="0" y="0"/>
            <a:ext cx="475650" cy="5143500"/>
          </a:xfrm>
          <a:prstGeom prst="rect">
            <a:avLst/>
          </a:prstGeom>
          <a:solidFill>
            <a:srgbClr val="05D5FF"/>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455" name="Google Shape;455;p66"/>
          <p:cNvSpPr txBox="1">
            <a:spLocks noGrp="1"/>
          </p:cNvSpPr>
          <p:nvPr>
            <p:ph type="title"/>
          </p:nvPr>
        </p:nvSpPr>
        <p:spPr>
          <a:xfrm>
            <a:off x="1139681" y="776681"/>
            <a:ext cx="7176825" cy="7299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SzPts val="3500"/>
              <a:buFont typeface="Archivo"/>
              <a:buNone/>
              <a:defRPr sz="2625" b="1">
                <a:latin typeface="Archivo"/>
                <a:ea typeface="Archivo"/>
                <a:cs typeface="Archivo"/>
                <a:sym typeface="Archivo"/>
              </a:defRPr>
            </a:lvl1pPr>
            <a:lvl2pPr lvl="1"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2pPr>
            <a:lvl3pPr lvl="2"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3pPr>
            <a:lvl4pPr lvl="3"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4pPr>
            <a:lvl5pPr lvl="4"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5pPr>
            <a:lvl6pPr lvl="5"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6pPr>
            <a:lvl7pPr lvl="6"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7pPr>
            <a:lvl8pPr lvl="7"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8pPr>
            <a:lvl9pPr lvl="8"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9pPr>
          </a:lstStyle>
          <a:p>
            <a:r>
              <a:rPr lang="de-DE"/>
              <a:t>Mastertitelformat bearbeiten</a:t>
            </a:r>
            <a:endParaRPr/>
          </a:p>
        </p:txBody>
      </p:sp>
      <p:sp>
        <p:nvSpPr>
          <p:cNvPr id="456" name="Google Shape;456;p66"/>
          <p:cNvSpPr txBox="1">
            <a:spLocks noGrp="1"/>
          </p:cNvSpPr>
          <p:nvPr>
            <p:ph type="body" idx="1"/>
          </p:nvPr>
        </p:nvSpPr>
        <p:spPr>
          <a:xfrm>
            <a:off x="1139681" y="1616869"/>
            <a:ext cx="7176825" cy="2483100"/>
          </a:xfrm>
          <a:prstGeom prst="rect">
            <a:avLst/>
          </a:prstGeom>
          <a:noFill/>
          <a:ln>
            <a:noFill/>
          </a:ln>
        </p:spPr>
        <p:txBody>
          <a:bodyPr spcFirstLastPara="1" wrap="square" lIns="91425" tIns="45700" rIns="91425" bIns="45700" anchor="t" anchorCtr="0">
            <a:normAutofit/>
          </a:bodyPr>
          <a:lstStyle>
            <a:lvl1pPr marL="342900" lvl="0" indent="-304800" algn="l" rtl="0">
              <a:lnSpc>
                <a:spcPct val="90000"/>
              </a:lnSpc>
              <a:spcBef>
                <a:spcPts val="750"/>
              </a:spcBef>
              <a:spcAft>
                <a:spcPts val="0"/>
              </a:spcAft>
              <a:buSzPts val="2800"/>
              <a:buFont typeface="Archivo"/>
              <a:buChar char="●"/>
              <a:defRPr>
                <a:latin typeface="Archivo"/>
                <a:ea typeface="Archivo"/>
                <a:cs typeface="Archivo"/>
                <a:sym typeface="Archivo"/>
              </a:defRPr>
            </a:lvl1pPr>
            <a:lvl2pPr marL="685800" lvl="1" indent="-285750" algn="l" rtl="0">
              <a:lnSpc>
                <a:spcPct val="90000"/>
              </a:lnSpc>
              <a:spcBef>
                <a:spcPts val="375"/>
              </a:spcBef>
              <a:spcAft>
                <a:spcPts val="0"/>
              </a:spcAft>
              <a:buSzPts val="2400"/>
              <a:buFont typeface="Archivo"/>
              <a:buChar char="○"/>
              <a:defRPr>
                <a:latin typeface="Archivo"/>
                <a:ea typeface="Archivo"/>
                <a:cs typeface="Archivo"/>
                <a:sym typeface="Archivo"/>
              </a:defRPr>
            </a:lvl2pPr>
            <a:lvl3pPr marL="1028700" lvl="2" indent="-266700" algn="l" rtl="0">
              <a:lnSpc>
                <a:spcPct val="90000"/>
              </a:lnSpc>
              <a:spcBef>
                <a:spcPts val="375"/>
              </a:spcBef>
              <a:spcAft>
                <a:spcPts val="0"/>
              </a:spcAft>
              <a:buSzPts val="2000"/>
              <a:buFont typeface="Archivo"/>
              <a:buChar char="■"/>
              <a:defRPr>
                <a:latin typeface="Archivo"/>
                <a:ea typeface="Archivo"/>
                <a:cs typeface="Archivo"/>
                <a:sym typeface="Archivo"/>
              </a:defRPr>
            </a:lvl3pPr>
            <a:lvl4pPr marL="1371600" lvl="3" indent="-257175" algn="l" rtl="0">
              <a:lnSpc>
                <a:spcPct val="90000"/>
              </a:lnSpc>
              <a:spcBef>
                <a:spcPts val="375"/>
              </a:spcBef>
              <a:spcAft>
                <a:spcPts val="0"/>
              </a:spcAft>
              <a:buSzPts val="1800"/>
              <a:buFont typeface="Archivo"/>
              <a:buChar char="●"/>
              <a:defRPr>
                <a:latin typeface="Archivo"/>
                <a:ea typeface="Archivo"/>
                <a:cs typeface="Archivo"/>
                <a:sym typeface="Archivo"/>
              </a:defRPr>
            </a:lvl4pPr>
            <a:lvl5pPr marL="1714500" lvl="4" indent="-257175" algn="l" rtl="0">
              <a:lnSpc>
                <a:spcPct val="90000"/>
              </a:lnSpc>
              <a:spcBef>
                <a:spcPts val="375"/>
              </a:spcBef>
              <a:spcAft>
                <a:spcPts val="0"/>
              </a:spcAft>
              <a:buSzPts val="1800"/>
              <a:buFont typeface="Archivo"/>
              <a:buChar char="○"/>
              <a:defRPr>
                <a:latin typeface="Archivo"/>
                <a:ea typeface="Archivo"/>
                <a:cs typeface="Archivo"/>
                <a:sym typeface="Archivo"/>
              </a:defRPr>
            </a:lvl5pPr>
            <a:lvl6pPr marL="2057400" lvl="5" indent="-257175" algn="l" rtl="0">
              <a:lnSpc>
                <a:spcPct val="90000"/>
              </a:lnSpc>
              <a:spcBef>
                <a:spcPts val="375"/>
              </a:spcBef>
              <a:spcAft>
                <a:spcPts val="0"/>
              </a:spcAft>
              <a:buSzPts val="1800"/>
              <a:buFont typeface="Archivo"/>
              <a:buChar char="■"/>
              <a:defRPr>
                <a:latin typeface="Archivo"/>
                <a:ea typeface="Archivo"/>
                <a:cs typeface="Archivo"/>
                <a:sym typeface="Archivo"/>
              </a:defRPr>
            </a:lvl6pPr>
            <a:lvl7pPr marL="2400300" lvl="6" indent="-257175" algn="l" rtl="0">
              <a:lnSpc>
                <a:spcPct val="90000"/>
              </a:lnSpc>
              <a:spcBef>
                <a:spcPts val="375"/>
              </a:spcBef>
              <a:spcAft>
                <a:spcPts val="0"/>
              </a:spcAft>
              <a:buSzPts val="1800"/>
              <a:buFont typeface="Archivo"/>
              <a:buChar char="●"/>
              <a:defRPr>
                <a:latin typeface="Archivo"/>
                <a:ea typeface="Archivo"/>
                <a:cs typeface="Archivo"/>
                <a:sym typeface="Archivo"/>
              </a:defRPr>
            </a:lvl7pPr>
            <a:lvl8pPr marL="2743200" lvl="7" indent="-257175" algn="l" rtl="0">
              <a:lnSpc>
                <a:spcPct val="90000"/>
              </a:lnSpc>
              <a:spcBef>
                <a:spcPts val="375"/>
              </a:spcBef>
              <a:spcAft>
                <a:spcPts val="0"/>
              </a:spcAft>
              <a:buSzPts val="1800"/>
              <a:buFont typeface="Archivo"/>
              <a:buChar char="○"/>
              <a:defRPr>
                <a:latin typeface="Archivo"/>
                <a:ea typeface="Archivo"/>
                <a:cs typeface="Archivo"/>
                <a:sym typeface="Archivo"/>
              </a:defRPr>
            </a:lvl8pPr>
            <a:lvl9pPr marL="3086100" lvl="8" indent="-257175" algn="l" rtl="0">
              <a:lnSpc>
                <a:spcPct val="90000"/>
              </a:lnSpc>
              <a:spcBef>
                <a:spcPts val="375"/>
              </a:spcBef>
              <a:spcAft>
                <a:spcPts val="0"/>
              </a:spcAft>
              <a:buSzPts val="1800"/>
              <a:buFont typeface="Archivo"/>
              <a:buChar char="■"/>
              <a:defRPr>
                <a:latin typeface="Archivo"/>
                <a:ea typeface="Archivo"/>
                <a:cs typeface="Archivo"/>
                <a:sym typeface="Archivo"/>
              </a:defRPr>
            </a:lvl9pPr>
          </a:lstStyle>
          <a:p>
            <a:pPr lvl="0"/>
            <a:r>
              <a:rPr lang="de-DE"/>
              <a:t>Mastertextformat bearbeiten</a:t>
            </a:r>
          </a:p>
        </p:txBody>
      </p:sp>
      <p:sp>
        <p:nvSpPr>
          <p:cNvPr id="457" name="Google Shape;457;p66"/>
          <p:cNvSpPr txBox="1"/>
          <p:nvPr/>
        </p:nvSpPr>
        <p:spPr>
          <a:xfrm rot="-5400000">
            <a:off x="-1173150" y="3403751"/>
            <a:ext cx="2821950" cy="300060"/>
          </a:xfrm>
          <a:prstGeom prst="rect">
            <a:avLst/>
          </a:prstGeom>
          <a:noFill/>
          <a:ln>
            <a:noFill/>
          </a:ln>
        </p:spPr>
        <p:txBody>
          <a:bodyPr spcFirstLastPara="1" wrap="square" lIns="68569" tIns="68569" rIns="68569" bIns="68569"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D" sz="1050" b="1" i="0" u="none" strike="noStrike" cap="none">
                <a:solidFill>
                  <a:srgbClr val="FFFFFF"/>
                </a:solidFill>
                <a:latin typeface="Archivo"/>
                <a:ea typeface="Archivo"/>
                <a:cs typeface="Archivo"/>
                <a:sym typeface="Archivo"/>
              </a:rPr>
              <a:t>The Peak of Data Integration</a:t>
            </a:r>
            <a:endParaRPr sz="1050" b="1" i="0" u="none" strike="noStrike" cap="none">
              <a:solidFill>
                <a:srgbClr val="FFFFFF"/>
              </a:solidFill>
              <a:latin typeface="Archivo"/>
              <a:ea typeface="Archivo"/>
              <a:cs typeface="Archivo"/>
              <a:sym typeface="Archivo"/>
            </a:endParaRPr>
          </a:p>
        </p:txBody>
      </p:sp>
      <p:sp>
        <p:nvSpPr>
          <p:cNvPr id="458" name="Google Shape;458;p66"/>
          <p:cNvSpPr txBox="1"/>
          <p:nvPr/>
        </p:nvSpPr>
        <p:spPr>
          <a:xfrm>
            <a:off x="65813" y="0"/>
            <a:ext cx="344025" cy="507809"/>
          </a:xfrm>
          <a:prstGeom prst="rect">
            <a:avLst/>
          </a:prstGeom>
          <a:noFill/>
          <a:ln>
            <a:noFill/>
          </a:ln>
        </p:spPr>
        <p:txBody>
          <a:bodyPr spcFirstLastPara="1" wrap="square" lIns="68569" tIns="68569" rIns="68569" bIns="68569"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D" sz="1200" b="1" i="0" u="none" strike="noStrike" cap="none">
                <a:solidFill>
                  <a:srgbClr val="FFFFFF"/>
                </a:solidFill>
                <a:latin typeface="Archivo"/>
                <a:ea typeface="Archivo"/>
                <a:cs typeface="Archivo"/>
                <a:sym typeface="Archivo"/>
              </a:rPr>
              <a:t>20</a:t>
            </a:r>
            <a:endParaRPr sz="12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600"/>
              <a:buFont typeface="Arial"/>
              <a:buNone/>
            </a:pPr>
            <a:r>
              <a:rPr lang="en-ID" sz="1200" b="1" i="0" u="none" strike="noStrike" cap="none">
                <a:solidFill>
                  <a:srgbClr val="FFFFFF"/>
                </a:solidFill>
                <a:latin typeface="Archivo"/>
                <a:ea typeface="Archivo"/>
                <a:cs typeface="Archivo"/>
                <a:sym typeface="Archivo"/>
              </a:rPr>
              <a:t>23</a:t>
            </a:r>
            <a:endParaRPr sz="1200" b="1" i="0" u="none" strike="noStrike" cap="none">
              <a:solidFill>
                <a:srgbClr val="FFFFFF"/>
              </a:solidFill>
              <a:latin typeface="Archivo"/>
              <a:ea typeface="Archivo"/>
              <a:cs typeface="Archivo"/>
              <a:sym typeface="Archivo"/>
            </a:endParaRPr>
          </a:p>
        </p:txBody>
      </p:sp>
      <p:pic>
        <p:nvPicPr>
          <p:cNvPr id="459" name="Google Shape;459;p66"/>
          <p:cNvPicPr preferRelativeResize="0"/>
          <p:nvPr/>
        </p:nvPicPr>
        <p:blipFill rotWithShape="1">
          <a:blip r:embed="rId2">
            <a:alphaModFix/>
          </a:blip>
          <a:srcRect/>
          <a:stretch/>
        </p:blipFill>
        <p:spPr>
          <a:xfrm>
            <a:off x="475650" y="4814512"/>
            <a:ext cx="8668351" cy="207395"/>
          </a:xfrm>
          <a:prstGeom prst="rect">
            <a:avLst/>
          </a:prstGeom>
          <a:noFill/>
          <a:ln>
            <a:noFill/>
          </a:ln>
        </p:spPr>
      </p:pic>
    </p:spTree>
    <p:extLst>
      <p:ext uri="{BB962C8B-B14F-4D97-AF65-F5344CB8AC3E}">
        <p14:creationId xmlns:p14="http://schemas.microsoft.com/office/powerpoint/2010/main" val="3787505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5 1 1 1 1">
  <p:cSld name="Blank 5 1 1 1 1">
    <p:spTree>
      <p:nvGrpSpPr>
        <p:cNvPr id="1" name="Shape 95"/>
        <p:cNvGrpSpPr/>
        <p:nvPr/>
      </p:nvGrpSpPr>
      <p:grpSpPr>
        <a:xfrm>
          <a:off x="0" y="0"/>
          <a:ext cx="0" cy="0"/>
          <a:chOff x="0" y="0"/>
          <a:chExt cx="0" cy="0"/>
        </a:xfrm>
      </p:grpSpPr>
      <p:pic>
        <p:nvPicPr>
          <p:cNvPr id="96" name="Google Shape;96;p13"/>
          <p:cNvPicPr preferRelativeResize="0"/>
          <p:nvPr/>
        </p:nvPicPr>
        <p:blipFill rotWithShape="1">
          <a:blip r:embed="rId2">
            <a:alphaModFix/>
          </a:blip>
          <a:srcRect t="6881"/>
          <a:stretch/>
        </p:blipFill>
        <p:spPr>
          <a:xfrm>
            <a:off x="0" y="0"/>
            <a:ext cx="9144000" cy="1276350"/>
          </a:xfrm>
          <a:prstGeom prst="rect">
            <a:avLst/>
          </a:prstGeom>
          <a:noFill/>
          <a:ln>
            <a:noFill/>
          </a:ln>
        </p:spPr>
      </p:pic>
      <p:sp>
        <p:nvSpPr>
          <p:cNvPr id="97" name="Google Shape;97;p13"/>
          <p:cNvSpPr/>
          <p:nvPr/>
        </p:nvSpPr>
        <p:spPr>
          <a:xfrm>
            <a:off x="0" y="0"/>
            <a:ext cx="475650" cy="5143500"/>
          </a:xfrm>
          <a:prstGeom prst="rect">
            <a:avLst/>
          </a:prstGeom>
          <a:solidFill>
            <a:srgbClr val="05D5FF"/>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98" name="Google Shape;98;p13"/>
          <p:cNvSpPr txBox="1">
            <a:spLocks noGrp="1"/>
          </p:cNvSpPr>
          <p:nvPr>
            <p:ph type="title"/>
          </p:nvPr>
        </p:nvSpPr>
        <p:spPr>
          <a:xfrm>
            <a:off x="1139681" y="1703194"/>
            <a:ext cx="7176825" cy="729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3500"/>
              <a:buFont typeface="Archivo"/>
              <a:buNone/>
              <a:defRPr sz="2625" b="1">
                <a:latin typeface="Archivo"/>
                <a:ea typeface="Archivo"/>
                <a:cs typeface="Archivo"/>
                <a:sym typeface="Archivo"/>
              </a:defRPr>
            </a:lvl1pPr>
            <a:lvl2pPr lvl="1"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2pPr>
            <a:lvl3pPr lvl="2"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3pPr>
            <a:lvl4pPr lvl="3"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4pPr>
            <a:lvl5pPr lvl="4"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5pPr>
            <a:lvl6pPr lvl="5"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6pPr>
            <a:lvl7pPr lvl="6"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7pPr>
            <a:lvl8pPr lvl="7"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8pPr>
            <a:lvl9pPr lvl="8" algn="l">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9pPr>
          </a:lstStyle>
          <a:p>
            <a:r>
              <a:rPr lang="de-DE"/>
              <a:t>Mastertitelformat bearbeiten</a:t>
            </a:r>
            <a:endParaRPr/>
          </a:p>
        </p:txBody>
      </p:sp>
      <p:sp>
        <p:nvSpPr>
          <p:cNvPr id="99" name="Google Shape;99;p13"/>
          <p:cNvSpPr txBox="1">
            <a:spLocks noGrp="1"/>
          </p:cNvSpPr>
          <p:nvPr>
            <p:ph type="body" idx="1"/>
          </p:nvPr>
        </p:nvSpPr>
        <p:spPr>
          <a:xfrm>
            <a:off x="1139681" y="2543381"/>
            <a:ext cx="7176825" cy="2173725"/>
          </a:xfrm>
          <a:prstGeom prst="rect">
            <a:avLst/>
          </a:prstGeom>
          <a:noFill/>
          <a:ln>
            <a:noFill/>
          </a:ln>
        </p:spPr>
        <p:txBody>
          <a:bodyPr spcFirstLastPara="1" wrap="square" lIns="91425" tIns="45700" rIns="91425" bIns="45700" anchor="t" anchorCtr="0">
            <a:normAutofit/>
          </a:bodyPr>
          <a:lstStyle>
            <a:lvl1pPr marL="342900" lvl="0" indent="-304800" algn="l">
              <a:lnSpc>
                <a:spcPct val="90000"/>
              </a:lnSpc>
              <a:spcBef>
                <a:spcPts val="750"/>
              </a:spcBef>
              <a:spcAft>
                <a:spcPts val="0"/>
              </a:spcAft>
              <a:buSzPts val="2800"/>
              <a:buFont typeface="Archivo"/>
              <a:buChar char="●"/>
              <a:defRPr>
                <a:latin typeface="Archivo"/>
                <a:ea typeface="Archivo"/>
                <a:cs typeface="Archivo"/>
                <a:sym typeface="Archivo"/>
              </a:defRPr>
            </a:lvl1pPr>
            <a:lvl2pPr marL="685800" lvl="1" indent="-285750" algn="l">
              <a:lnSpc>
                <a:spcPct val="90000"/>
              </a:lnSpc>
              <a:spcBef>
                <a:spcPts val="375"/>
              </a:spcBef>
              <a:spcAft>
                <a:spcPts val="0"/>
              </a:spcAft>
              <a:buSzPts val="2400"/>
              <a:buFont typeface="Archivo"/>
              <a:buChar char="○"/>
              <a:defRPr>
                <a:latin typeface="Archivo"/>
                <a:ea typeface="Archivo"/>
                <a:cs typeface="Archivo"/>
                <a:sym typeface="Archivo"/>
              </a:defRPr>
            </a:lvl2pPr>
            <a:lvl3pPr marL="1028700" lvl="2" indent="-266700" algn="l">
              <a:lnSpc>
                <a:spcPct val="90000"/>
              </a:lnSpc>
              <a:spcBef>
                <a:spcPts val="375"/>
              </a:spcBef>
              <a:spcAft>
                <a:spcPts val="0"/>
              </a:spcAft>
              <a:buSzPts val="2000"/>
              <a:buFont typeface="Archivo"/>
              <a:buChar char="■"/>
              <a:defRPr>
                <a:latin typeface="Archivo"/>
                <a:ea typeface="Archivo"/>
                <a:cs typeface="Archivo"/>
                <a:sym typeface="Archivo"/>
              </a:defRPr>
            </a:lvl3pPr>
            <a:lvl4pPr marL="1371600" lvl="3" indent="-257175" algn="l">
              <a:lnSpc>
                <a:spcPct val="90000"/>
              </a:lnSpc>
              <a:spcBef>
                <a:spcPts val="375"/>
              </a:spcBef>
              <a:spcAft>
                <a:spcPts val="0"/>
              </a:spcAft>
              <a:buSzPts val="1800"/>
              <a:buFont typeface="Archivo"/>
              <a:buChar char="●"/>
              <a:defRPr>
                <a:latin typeface="Archivo"/>
                <a:ea typeface="Archivo"/>
                <a:cs typeface="Archivo"/>
                <a:sym typeface="Archivo"/>
              </a:defRPr>
            </a:lvl4pPr>
            <a:lvl5pPr marL="1714500" lvl="4" indent="-257175" algn="l">
              <a:lnSpc>
                <a:spcPct val="90000"/>
              </a:lnSpc>
              <a:spcBef>
                <a:spcPts val="375"/>
              </a:spcBef>
              <a:spcAft>
                <a:spcPts val="0"/>
              </a:spcAft>
              <a:buSzPts val="1800"/>
              <a:buFont typeface="Archivo"/>
              <a:buChar char="○"/>
              <a:defRPr>
                <a:latin typeface="Archivo"/>
                <a:ea typeface="Archivo"/>
                <a:cs typeface="Archivo"/>
                <a:sym typeface="Archivo"/>
              </a:defRPr>
            </a:lvl5pPr>
            <a:lvl6pPr marL="2057400" lvl="5" indent="-257175" algn="l">
              <a:lnSpc>
                <a:spcPct val="90000"/>
              </a:lnSpc>
              <a:spcBef>
                <a:spcPts val="375"/>
              </a:spcBef>
              <a:spcAft>
                <a:spcPts val="0"/>
              </a:spcAft>
              <a:buSzPts val="1800"/>
              <a:buFont typeface="Archivo"/>
              <a:buChar char="■"/>
              <a:defRPr>
                <a:latin typeface="Archivo"/>
                <a:ea typeface="Archivo"/>
                <a:cs typeface="Archivo"/>
                <a:sym typeface="Archivo"/>
              </a:defRPr>
            </a:lvl6pPr>
            <a:lvl7pPr marL="2400300" lvl="6" indent="-257175" algn="l">
              <a:lnSpc>
                <a:spcPct val="90000"/>
              </a:lnSpc>
              <a:spcBef>
                <a:spcPts val="375"/>
              </a:spcBef>
              <a:spcAft>
                <a:spcPts val="0"/>
              </a:spcAft>
              <a:buSzPts val="1800"/>
              <a:buFont typeface="Archivo"/>
              <a:buChar char="●"/>
              <a:defRPr>
                <a:latin typeface="Archivo"/>
                <a:ea typeface="Archivo"/>
                <a:cs typeface="Archivo"/>
                <a:sym typeface="Archivo"/>
              </a:defRPr>
            </a:lvl7pPr>
            <a:lvl8pPr marL="2743200" lvl="7" indent="-257175" algn="l">
              <a:lnSpc>
                <a:spcPct val="90000"/>
              </a:lnSpc>
              <a:spcBef>
                <a:spcPts val="375"/>
              </a:spcBef>
              <a:spcAft>
                <a:spcPts val="0"/>
              </a:spcAft>
              <a:buSzPts val="1800"/>
              <a:buFont typeface="Archivo"/>
              <a:buChar char="○"/>
              <a:defRPr>
                <a:latin typeface="Archivo"/>
                <a:ea typeface="Archivo"/>
                <a:cs typeface="Archivo"/>
                <a:sym typeface="Archivo"/>
              </a:defRPr>
            </a:lvl8pPr>
            <a:lvl9pPr marL="3086100" lvl="8" indent="-257175" algn="l">
              <a:lnSpc>
                <a:spcPct val="90000"/>
              </a:lnSpc>
              <a:spcBef>
                <a:spcPts val="375"/>
              </a:spcBef>
              <a:spcAft>
                <a:spcPts val="0"/>
              </a:spcAft>
              <a:buSzPts val="1800"/>
              <a:buFont typeface="Archivo"/>
              <a:buChar char="■"/>
              <a:defRPr>
                <a:latin typeface="Archivo"/>
                <a:ea typeface="Archivo"/>
                <a:cs typeface="Archivo"/>
                <a:sym typeface="Archivo"/>
              </a:defRPr>
            </a:lvl9pPr>
          </a:lstStyle>
          <a:p>
            <a:pPr lvl="0"/>
            <a:r>
              <a:rPr lang="de-DE"/>
              <a:t>Mastertextformat bearbeiten</a:t>
            </a:r>
          </a:p>
        </p:txBody>
      </p:sp>
      <p:sp>
        <p:nvSpPr>
          <p:cNvPr id="100" name="Google Shape;100;p13"/>
          <p:cNvSpPr txBox="1"/>
          <p:nvPr/>
        </p:nvSpPr>
        <p:spPr>
          <a:xfrm rot="-5400000">
            <a:off x="-1173150" y="3403751"/>
            <a:ext cx="2821950" cy="300060"/>
          </a:xfrm>
          <a:prstGeom prst="rect">
            <a:avLst/>
          </a:prstGeom>
          <a:noFill/>
          <a:ln>
            <a:noFill/>
          </a:ln>
        </p:spPr>
        <p:txBody>
          <a:bodyPr spcFirstLastPara="1" wrap="square" lIns="68569" tIns="68569" rIns="68569" bIns="68569"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D" sz="1050" b="1" i="0" u="none" strike="noStrike" cap="none">
                <a:solidFill>
                  <a:srgbClr val="FFFFFF"/>
                </a:solidFill>
                <a:latin typeface="Archivo"/>
                <a:ea typeface="Archivo"/>
                <a:cs typeface="Archivo"/>
                <a:sym typeface="Archivo"/>
              </a:rPr>
              <a:t>The Peak of Data Integration</a:t>
            </a:r>
            <a:endParaRPr sz="1050" b="1" i="0" u="none" strike="noStrike" cap="none">
              <a:solidFill>
                <a:srgbClr val="FFFFFF"/>
              </a:solidFill>
              <a:latin typeface="Archivo"/>
              <a:ea typeface="Archivo"/>
              <a:cs typeface="Archivo"/>
              <a:sym typeface="Archivo"/>
            </a:endParaRPr>
          </a:p>
        </p:txBody>
      </p:sp>
      <p:sp>
        <p:nvSpPr>
          <p:cNvPr id="101" name="Google Shape;101;p13"/>
          <p:cNvSpPr txBox="1"/>
          <p:nvPr/>
        </p:nvSpPr>
        <p:spPr>
          <a:xfrm>
            <a:off x="65813" y="0"/>
            <a:ext cx="344025" cy="507809"/>
          </a:xfrm>
          <a:prstGeom prst="rect">
            <a:avLst/>
          </a:prstGeom>
          <a:noFill/>
          <a:ln>
            <a:noFill/>
          </a:ln>
        </p:spPr>
        <p:txBody>
          <a:bodyPr spcFirstLastPara="1" wrap="square" lIns="68569" tIns="68569" rIns="68569" bIns="68569"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D" sz="1200" b="1" i="0" u="none" strike="noStrike" cap="none">
                <a:solidFill>
                  <a:srgbClr val="FFFFFF"/>
                </a:solidFill>
                <a:latin typeface="Archivo"/>
                <a:ea typeface="Archivo"/>
                <a:cs typeface="Archivo"/>
                <a:sym typeface="Archivo"/>
              </a:rPr>
              <a:t>20</a:t>
            </a:r>
            <a:endParaRPr sz="12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600"/>
              <a:buFont typeface="Arial"/>
              <a:buNone/>
            </a:pPr>
            <a:r>
              <a:rPr lang="en-ID" sz="1200" b="1" i="0" u="none" strike="noStrike" cap="none">
                <a:solidFill>
                  <a:srgbClr val="FFFFFF"/>
                </a:solidFill>
                <a:latin typeface="Archivo"/>
                <a:ea typeface="Archivo"/>
                <a:cs typeface="Archivo"/>
                <a:sym typeface="Archivo"/>
              </a:rPr>
              <a:t>23</a:t>
            </a:r>
            <a:endParaRPr sz="1200" b="1" i="0" u="none" strike="noStrike" cap="none">
              <a:solidFill>
                <a:srgbClr val="FFFFFF"/>
              </a:solidFill>
              <a:latin typeface="Archivo"/>
              <a:ea typeface="Archivo"/>
              <a:cs typeface="Archivo"/>
              <a:sym typeface="Archivo"/>
            </a:endParaRPr>
          </a:p>
        </p:txBody>
      </p:sp>
    </p:spTree>
    <p:extLst>
      <p:ext uri="{BB962C8B-B14F-4D97-AF65-F5344CB8AC3E}">
        <p14:creationId xmlns:p14="http://schemas.microsoft.com/office/powerpoint/2010/main" val="270349911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3">
  <p:cSld name="Custom Layout 3">
    <p:spTree>
      <p:nvGrpSpPr>
        <p:cNvPr id="1" name="Shape 651"/>
        <p:cNvGrpSpPr/>
        <p:nvPr/>
      </p:nvGrpSpPr>
      <p:grpSpPr>
        <a:xfrm>
          <a:off x="0" y="0"/>
          <a:ext cx="0" cy="0"/>
          <a:chOff x="0" y="0"/>
          <a:chExt cx="0" cy="0"/>
        </a:xfrm>
      </p:grpSpPr>
      <p:pic>
        <p:nvPicPr>
          <p:cNvPr id="652" name="Google Shape;652;p94"/>
          <p:cNvPicPr preferRelativeResize="0"/>
          <p:nvPr/>
        </p:nvPicPr>
        <p:blipFill rotWithShape="1">
          <a:blip r:embed="rId2">
            <a:alphaModFix/>
          </a:blip>
          <a:srcRect b="7140"/>
          <a:stretch/>
        </p:blipFill>
        <p:spPr>
          <a:xfrm>
            <a:off x="0" y="346744"/>
            <a:ext cx="9144000" cy="4796757"/>
          </a:xfrm>
          <a:prstGeom prst="rect">
            <a:avLst/>
          </a:prstGeom>
          <a:noFill/>
          <a:ln>
            <a:noFill/>
          </a:ln>
        </p:spPr>
      </p:pic>
      <p:sp>
        <p:nvSpPr>
          <p:cNvPr id="653" name="Google Shape;653;p94"/>
          <p:cNvSpPr txBox="1">
            <a:spLocks noGrp="1"/>
          </p:cNvSpPr>
          <p:nvPr>
            <p:ph type="title"/>
          </p:nvPr>
        </p:nvSpPr>
        <p:spPr>
          <a:xfrm>
            <a:off x="710681" y="690881"/>
            <a:ext cx="7176825" cy="7299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SzPts val="3500"/>
              <a:buFont typeface="Archivo"/>
              <a:buNone/>
              <a:defRPr sz="2625" b="1">
                <a:latin typeface="Archivo"/>
                <a:ea typeface="Archivo"/>
                <a:cs typeface="Archivo"/>
                <a:sym typeface="Archivo"/>
              </a:defRPr>
            </a:lvl1pPr>
            <a:lvl2pPr lvl="1"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2pPr>
            <a:lvl3pPr lvl="2"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3pPr>
            <a:lvl4pPr lvl="3"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4pPr>
            <a:lvl5pPr lvl="4"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5pPr>
            <a:lvl6pPr lvl="5"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6pPr>
            <a:lvl7pPr lvl="6"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7pPr>
            <a:lvl8pPr lvl="7"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8pPr>
            <a:lvl9pPr lvl="8" algn="l" rtl="0">
              <a:lnSpc>
                <a:spcPct val="100000"/>
              </a:lnSpc>
              <a:spcBef>
                <a:spcPts val="0"/>
              </a:spcBef>
              <a:spcAft>
                <a:spcPts val="0"/>
              </a:spcAft>
              <a:buClr>
                <a:schemeClr val="dk1"/>
              </a:buClr>
              <a:buSzPts val="3500"/>
              <a:buFont typeface="Archivo"/>
              <a:buNone/>
              <a:defRPr sz="2625" b="1">
                <a:solidFill>
                  <a:schemeClr val="dk1"/>
                </a:solidFill>
                <a:latin typeface="Archivo"/>
                <a:ea typeface="Archivo"/>
                <a:cs typeface="Archivo"/>
                <a:sym typeface="Archivo"/>
              </a:defRPr>
            </a:lvl9pPr>
          </a:lstStyle>
          <a:p>
            <a:r>
              <a:rPr lang="de-DE"/>
              <a:t>Mastertitelformat bearbeiten</a:t>
            </a:r>
            <a:endParaRPr/>
          </a:p>
        </p:txBody>
      </p:sp>
      <p:sp>
        <p:nvSpPr>
          <p:cNvPr id="654" name="Google Shape;654;p94"/>
          <p:cNvSpPr txBox="1">
            <a:spLocks noGrp="1"/>
          </p:cNvSpPr>
          <p:nvPr>
            <p:ph type="body" idx="1"/>
          </p:nvPr>
        </p:nvSpPr>
        <p:spPr>
          <a:xfrm>
            <a:off x="710681" y="1531069"/>
            <a:ext cx="7176825" cy="2483100"/>
          </a:xfrm>
          <a:prstGeom prst="rect">
            <a:avLst/>
          </a:prstGeom>
          <a:noFill/>
          <a:ln>
            <a:noFill/>
          </a:ln>
        </p:spPr>
        <p:txBody>
          <a:bodyPr spcFirstLastPara="1" wrap="square" lIns="91425" tIns="45700" rIns="91425" bIns="45700" anchor="t" anchorCtr="0">
            <a:normAutofit/>
          </a:bodyPr>
          <a:lstStyle>
            <a:lvl1pPr marL="342900" lvl="0" indent="-304800" algn="l" rtl="0">
              <a:lnSpc>
                <a:spcPct val="90000"/>
              </a:lnSpc>
              <a:spcBef>
                <a:spcPts val="750"/>
              </a:spcBef>
              <a:spcAft>
                <a:spcPts val="0"/>
              </a:spcAft>
              <a:buSzPts val="2800"/>
              <a:buFont typeface="Archivo"/>
              <a:buChar char="•"/>
              <a:defRPr>
                <a:latin typeface="Archivo"/>
                <a:ea typeface="Archivo"/>
                <a:cs typeface="Archivo"/>
                <a:sym typeface="Archivo"/>
              </a:defRPr>
            </a:lvl1pPr>
            <a:lvl2pPr marL="685800" lvl="1" indent="-285750" algn="l" rtl="0">
              <a:lnSpc>
                <a:spcPct val="90000"/>
              </a:lnSpc>
              <a:spcBef>
                <a:spcPts val="375"/>
              </a:spcBef>
              <a:spcAft>
                <a:spcPts val="0"/>
              </a:spcAft>
              <a:buSzPts val="2400"/>
              <a:buFont typeface="Archivo"/>
              <a:buChar char="•"/>
              <a:defRPr>
                <a:latin typeface="Archivo"/>
                <a:ea typeface="Archivo"/>
                <a:cs typeface="Archivo"/>
                <a:sym typeface="Archivo"/>
              </a:defRPr>
            </a:lvl2pPr>
            <a:lvl3pPr marL="1028700" lvl="2" indent="-266700" algn="l" rtl="0">
              <a:lnSpc>
                <a:spcPct val="90000"/>
              </a:lnSpc>
              <a:spcBef>
                <a:spcPts val="375"/>
              </a:spcBef>
              <a:spcAft>
                <a:spcPts val="0"/>
              </a:spcAft>
              <a:buSzPts val="2000"/>
              <a:buFont typeface="Archivo"/>
              <a:buChar char="•"/>
              <a:defRPr>
                <a:latin typeface="Archivo"/>
                <a:ea typeface="Archivo"/>
                <a:cs typeface="Archivo"/>
                <a:sym typeface="Archivo"/>
              </a:defRPr>
            </a:lvl3pPr>
            <a:lvl4pPr marL="1371600" lvl="3" indent="-257175" algn="l" rtl="0">
              <a:lnSpc>
                <a:spcPct val="90000"/>
              </a:lnSpc>
              <a:spcBef>
                <a:spcPts val="375"/>
              </a:spcBef>
              <a:spcAft>
                <a:spcPts val="0"/>
              </a:spcAft>
              <a:buSzPts val="1800"/>
              <a:buFont typeface="Archivo"/>
              <a:buChar char="•"/>
              <a:defRPr>
                <a:latin typeface="Archivo"/>
                <a:ea typeface="Archivo"/>
                <a:cs typeface="Archivo"/>
                <a:sym typeface="Archivo"/>
              </a:defRPr>
            </a:lvl4pPr>
            <a:lvl5pPr marL="1714500" lvl="4" indent="-257175" algn="l" rtl="0">
              <a:lnSpc>
                <a:spcPct val="90000"/>
              </a:lnSpc>
              <a:spcBef>
                <a:spcPts val="375"/>
              </a:spcBef>
              <a:spcAft>
                <a:spcPts val="0"/>
              </a:spcAft>
              <a:buSzPts val="1800"/>
              <a:buFont typeface="Archivo"/>
              <a:buChar char="•"/>
              <a:defRPr>
                <a:latin typeface="Archivo"/>
                <a:ea typeface="Archivo"/>
                <a:cs typeface="Archivo"/>
                <a:sym typeface="Archivo"/>
              </a:defRPr>
            </a:lvl5pPr>
            <a:lvl6pPr marL="2057400" lvl="5" indent="-257175" algn="l" rtl="0">
              <a:lnSpc>
                <a:spcPct val="90000"/>
              </a:lnSpc>
              <a:spcBef>
                <a:spcPts val="375"/>
              </a:spcBef>
              <a:spcAft>
                <a:spcPts val="0"/>
              </a:spcAft>
              <a:buSzPts val="1800"/>
              <a:buFont typeface="Archivo"/>
              <a:buChar char="•"/>
              <a:defRPr>
                <a:latin typeface="Archivo"/>
                <a:ea typeface="Archivo"/>
                <a:cs typeface="Archivo"/>
                <a:sym typeface="Archivo"/>
              </a:defRPr>
            </a:lvl6pPr>
            <a:lvl7pPr marL="2400300" lvl="6" indent="-257175" algn="l" rtl="0">
              <a:lnSpc>
                <a:spcPct val="90000"/>
              </a:lnSpc>
              <a:spcBef>
                <a:spcPts val="375"/>
              </a:spcBef>
              <a:spcAft>
                <a:spcPts val="0"/>
              </a:spcAft>
              <a:buSzPts val="1800"/>
              <a:buFont typeface="Archivo"/>
              <a:buChar char="•"/>
              <a:defRPr>
                <a:latin typeface="Archivo"/>
                <a:ea typeface="Archivo"/>
                <a:cs typeface="Archivo"/>
                <a:sym typeface="Archivo"/>
              </a:defRPr>
            </a:lvl7pPr>
            <a:lvl8pPr marL="2743200" lvl="7" indent="-257175" algn="l" rtl="0">
              <a:lnSpc>
                <a:spcPct val="90000"/>
              </a:lnSpc>
              <a:spcBef>
                <a:spcPts val="375"/>
              </a:spcBef>
              <a:spcAft>
                <a:spcPts val="0"/>
              </a:spcAft>
              <a:buSzPts val="1800"/>
              <a:buFont typeface="Archivo"/>
              <a:buChar char="•"/>
              <a:defRPr>
                <a:latin typeface="Archivo"/>
                <a:ea typeface="Archivo"/>
                <a:cs typeface="Archivo"/>
                <a:sym typeface="Archivo"/>
              </a:defRPr>
            </a:lvl8pPr>
            <a:lvl9pPr marL="3086100" lvl="8" indent="-257175" algn="l" rtl="0">
              <a:lnSpc>
                <a:spcPct val="90000"/>
              </a:lnSpc>
              <a:spcBef>
                <a:spcPts val="375"/>
              </a:spcBef>
              <a:spcAft>
                <a:spcPts val="0"/>
              </a:spcAft>
              <a:buSzPts val="1800"/>
              <a:buFont typeface="Archivo"/>
              <a:buChar char="•"/>
              <a:defRPr>
                <a:latin typeface="Archivo"/>
                <a:ea typeface="Archivo"/>
                <a:cs typeface="Archivo"/>
                <a:sym typeface="Archivo"/>
              </a:defRPr>
            </a:lvl9pPr>
          </a:lstStyle>
          <a:p>
            <a:pPr lvl="0"/>
            <a:r>
              <a:rPr lang="de-DE"/>
              <a:t>Mastertextformat bearbeiten</a:t>
            </a:r>
          </a:p>
        </p:txBody>
      </p:sp>
    </p:spTree>
    <p:extLst>
      <p:ext uri="{BB962C8B-B14F-4D97-AF65-F5344CB8AC3E}">
        <p14:creationId xmlns:p14="http://schemas.microsoft.com/office/powerpoint/2010/main" val="351044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D Blank White">
  <p:cSld name="TITLE_2_3">
    <p:bg>
      <p:bgPr>
        <a:solidFill>
          <a:schemeClr val="accent1"/>
        </a:solidFill>
        <a:effectLst/>
      </p:bgPr>
    </p:bg>
    <p:spTree>
      <p:nvGrpSpPr>
        <p:cNvPr id="1" name="Shape 20"/>
        <p:cNvGrpSpPr/>
        <p:nvPr/>
      </p:nvGrpSpPr>
      <p:grpSpPr>
        <a:xfrm>
          <a:off x="0" y="0"/>
          <a:ext cx="0" cy="0"/>
          <a:chOff x="0" y="0"/>
          <a:chExt cx="0" cy="0"/>
        </a:xfrm>
      </p:grpSpPr>
      <p:sp>
        <p:nvSpPr>
          <p:cNvPr id="21" name="Google Shape;21;p5"/>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2" name="Google Shape;22;p5"/>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23" name="Google Shape;23;p5"/>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D Blank Blue">
  <p:cSld name="TITLE_2_3_1">
    <p:bg>
      <p:bgPr>
        <a:solidFill>
          <a:schemeClr val="accent4"/>
        </a:solidFill>
        <a:effectLst/>
      </p:bgPr>
    </p:bg>
    <p:spTree>
      <p:nvGrpSpPr>
        <p:cNvPr id="1" name="Shape 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D Blue with Folio">
  <p:cSld name="TITLE_2_3_1_2">
    <p:bg>
      <p:bgPr>
        <a:solidFill>
          <a:schemeClr val="accent4"/>
        </a:solidFill>
        <a:effectLst/>
      </p:bgPr>
    </p:bg>
    <p:spTree>
      <p:nvGrpSpPr>
        <p:cNvPr id="1" name="Shape 25"/>
        <p:cNvGrpSpPr/>
        <p:nvPr/>
      </p:nvGrpSpPr>
      <p:grpSpPr>
        <a:xfrm>
          <a:off x="0" y="0"/>
          <a:ext cx="0" cy="0"/>
          <a:chOff x="0" y="0"/>
          <a:chExt cx="0" cy="0"/>
        </a:xfrm>
      </p:grpSpPr>
      <p:sp>
        <p:nvSpPr>
          <p:cNvPr id="26" name="Google Shape;26;p7"/>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27" name="Google Shape;27;p7"/>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D Statement">
  <p:cSld name="TITLE_2_2">
    <p:bg>
      <p:bgPr>
        <a:solidFill>
          <a:schemeClr val="accent1"/>
        </a:solid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3746400" y="589300"/>
            <a:ext cx="5100300" cy="3881700"/>
          </a:xfrm>
          <a:prstGeom prst="rect">
            <a:avLst/>
          </a:prstGeom>
        </p:spPr>
        <p:txBody>
          <a:bodyPr spcFirstLastPara="1" wrap="square" lIns="0" tIns="0" rIns="0" bIns="0" anchor="ctr" anchorCtr="0">
            <a:noAutofit/>
          </a:bodyPr>
          <a:lstStyle>
            <a:lvl1pPr lvl="0">
              <a:lnSpc>
                <a:spcPct val="115000"/>
              </a:lnSpc>
              <a:spcBef>
                <a:spcPts val="0"/>
              </a:spcBef>
              <a:spcAft>
                <a:spcPts val="0"/>
              </a:spcAft>
              <a:buSzPts val="3200"/>
              <a:buNone/>
              <a:defRPr sz="3200"/>
            </a:lvl1pPr>
            <a:lvl2pPr lvl="1">
              <a:lnSpc>
                <a:spcPct val="115000"/>
              </a:lnSpc>
              <a:spcBef>
                <a:spcPts val="0"/>
              </a:spcBef>
              <a:spcAft>
                <a:spcPts val="0"/>
              </a:spcAft>
              <a:buSzPts val="3200"/>
              <a:buNone/>
              <a:defRPr sz="3200"/>
            </a:lvl2pPr>
            <a:lvl3pPr lvl="2">
              <a:lnSpc>
                <a:spcPct val="115000"/>
              </a:lnSpc>
              <a:spcBef>
                <a:spcPts val="0"/>
              </a:spcBef>
              <a:spcAft>
                <a:spcPts val="0"/>
              </a:spcAft>
              <a:buSzPts val="3200"/>
              <a:buNone/>
              <a:defRPr sz="3200"/>
            </a:lvl3pPr>
            <a:lvl4pPr lvl="3">
              <a:lnSpc>
                <a:spcPct val="115000"/>
              </a:lnSpc>
              <a:spcBef>
                <a:spcPts val="0"/>
              </a:spcBef>
              <a:spcAft>
                <a:spcPts val="0"/>
              </a:spcAft>
              <a:buSzPts val="3200"/>
              <a:buNone/>
              <a:defRPr sz="3200"/>
            </a:lvl4pPr>
            <a:lvl5pPr lvl="4">
              <a:lnSpc>
                <a:spcPct val="115000"/>
              </a:lnSpc>
              <a:spcBef>
                <a:spcPts val="0"/>
              </a:spcBef>
              <a:spcAft>
                <a:spcPts val="0"/>
              </a:spcAft>
              <a:buSzPts val="3200"/>
              <a:buNone/>
              <a:defRPr sz="3200"/>
            </a:lvl5pPr>
            <a:lvl6pPr lvl="5">
              <a:lnSpc>
                <a:spcPct val="115000"/>
              </a:lnSpc>
              <a:spcBef>
                <a:spcPts val="0"/>
              </a:spcBef>
              <a:spcAft>
                <a:spcPts val="0"/>
              </a:spcAft>
              <a:buSzPts val="3200"/>
              <a:buNone/>
              <a:defRPr sz="3200"/>
            </a:lvl6pPr>
            <a:lvl7pPr lvl="6">
              <a:lnSpc>
                <a:spcPct val="115000"/>
              </a:lnSpc>
              <a:spcBef>
                <a:spcPts val="0"/>
              </a:spcBef>
              <a:spcAft>
                <a:spcPts val="0"/>
              </a:spcAft>
              <a:buSzPts val="3200"/>
              <a:buNone/>
              <a:defRPr sz="3200"/>
            </a:lvl7pPr>
            <a:lvl8pPr lvl="7">
              <a:lnSpc>
                <a:spcPct val="115000"/>
              </a:lnSpc>
              <a:spcBef>
                <a:spcPts val="0"/>
              </a:spcBef>
              <a:spcAft>
                <a:spcPts val="0"/>
              </a:spcAft>
              <a:buSzPts val="3200"/>
              <a:buNone/>
              <a:defRPr sz="3200"/>
            </a:lvl8pPr>
            <a:lvl9pPr lvl="8">
              <a:lnSpc>
                <a:spcPct val="115000"/>
              </a:lnSpc>
              <a:spcBef>
                <a:spcPts val="0"/>
              </a:spcBef>
              <a:spcAft>
                <a:spcPts val="0"/>
              </a:spcAft>
              <a:buSzPts val="3200"/>
              <a:buNone/>
              <a:defRPr sz="3200"/>
            </a:lvl9pPr>
          </a:lstStyle>
          <a:p>
            <a:endParaRPr/>
          </a:p>
        </p:txBody>
      </p:sp>
      <p:sp>
        <p:nvSpPr>
          <p:cNvPr id="34" name="Google Shape;34;p9"/>
          <p:cNvSpPr>
            <a:spLocks noGrp="1"/>
          </p:cNvSpPr>
          <p:nvPr>
            <p:ph type="pic" idx="2"/>
          </p:nvPr>
        </p:nvSpPr>
        <p:spPr>
          <a:xfrm>
            <a:off x="0" y="-2250"/>
            <a:ext cx="3383400" cy="5143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D Title &amp; Bullets: One Column">
  <p:cSld name="TITLE_2_1_3_1_1_1_1">
    <p:bg>
      <p:bgPr>
        <a:solidFill>
          <a:schemeClr val="accent1"/>
        </a:solidFill>
        <a:effectLst/>
      </p:bgPr>
    </p:bg>
    <p:spTree>
      <p:nvGrpSpPr>
        <p:cNvPr id="1" name="Shape 66"/>
        <p:cNvGrpSpPr/>
        <p:nvPr/>
      </p:nvGrpSpPr>
      <p:grpSpPr>
        <a:xfrm>
          <a:off x="0" y="0"/>
          <a:ext cx="0" cy="0"/>
          <a:chOff x="0" y="0"/>
          <a:chExt cx="0" cy="0"/>
        </a:xfrm>
      </p:grpSpPr>
      <p:sp>
        <p:nvSpPr>
          <p:cNvPr id="67" name="Google Shape;67;p15"/>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8" name="Google Shape;68;p15"/>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69" name="Google Shape;69;p15"/>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70" name="Google Shape;70;p15"/>
          <p:cNvSpPr txBox="1">
            <a:spLocks noGrp="1"/>
          </p:cNvSpPr>
          <p:nvPr>
            <p:ph type="title"/>
          </p:nvPr>
        </p:nvSpPr>
        <p:spPr>
          <a:xfrm>
            <a:off x="724625" y="379050"/>
            <a:ext cx="6949800" cy="15237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71" name="Google Shape;71;p15"/>
          <p:cNvSpPr txBox="1">
            <a:spLocks noGrp="1"/>
          </p:cNvSpPr>
          <p:nvPr>
            <p:ph type="body" idx="1"/>
          </p:nvPr>
        </p:nvSpPr>
        <p:spPr>
          <a:xfrm>
            <a:off x="724625" y="2167950"/>
            <a:ext cx="6949800" cy="29295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sz="1500"/>
            </a:lvl1pPr>
            <a:lvl2pPr marL="914400" lvl="1" indent="-298450">
              <a:spcBef>
                <a:spcPts val="500"/>
              </a:spcBef>
              <a:spcAft>
                <a:spcPts val="0"/>
              </a:spcAft>
              <a:buSzPts val="1100"/>
              <a:buChar char="○"/>
              <a:defRPr sz="1100"/>
            </a:lvl2pPr>
            <a:lvl3pPr marL="1371600" lvl="2" indent="-298450">
              <a:spcBef>
                <a:spcPts val="500"/>
              </a:spcBef>
              <a:spcAft>
                <a:spcPts val="0"/>
              </a:spcAft>
              <a:buSzPts val="1100"/>
              <a:buChar char="■"/>
              <a:defRPr sz="1100"/>
            </a:lvl3pPr>
            <a:lvl4pPr marL="1828800" lvl="3" indent="-298450">
              <a:spcBef>
                <a:spcPts val="500"/>
              </a:spcBef>
              <a:spcAft>
                <a:spcPts val="0"/>
              </a:spcAft>
              <a:buSzPts val="1100"/>
              <a:buChar char="●"/>
              <a:defRPr sz="1100"/>
            </a:lvl4pPr>
            <a:lvl5pPr marL="2286000" lvl="4" indent="-298450">
              <a:spcBef>
                <a:spcPts val="500"/>
              </a:spcBef>
              <a:spcAft>
                <a:spcPts val="0"/>
              </a:spcAft>
              <a:buSzPts val="1100"/>
              <a:buChar char="○"/>
              <a:defRPr sz="1100"/>
            </a:lvl5pPr>
            <a:lvl6pPr marL="2743200" lvl="5" indent="-298450">
              <a:spcBef>
                <a:spcPts val="500"/>
              </a:spcBef>
              <a:spcAft>
                <a:spcPts val="0"/>
              </a:spcAft>
              <a:buSzPts val="1100"/>
              <a:buChar char="■"/>
              <a:defRPr sz="1100"/>
            </a:lvl6pPr>
            <a:lvl7pPr marL="3200400" lvl="6" indent="-298450">
              <a:spcBef>
                <a:spcPts val="500"/>
              </a:spcBef>
              <a:spcAft>
                <a:spcPts val="0"/>
              </a:spcAft>
              <a:buSzPts val="1100"/>
              <a:buChar char="●"/>
              <a:defRPr sz="1100"/>
            </a:lvl7pPr>
            <a:lvl8pPr marL="3657600" lvl="7" indent="-298450">
              <a:spcBef>
                <a:spcPts val="500"/>
              </a:spcBef>
              <a:spcAft>
                <a:spcPts val="0"/>
              </a:spcAft>
              <a:buSzPts val="1100"/>
              <a:buChar char="○"/>
              <a:defRPr sz="1100"/>
            </a:lvl8pPr>
            <a:lvl9pPr marL="4114800" lvl="8" indent="-298450">
              <a:spcBef>
                <a:spcPts val="500"/>
              </a:spcBef>
              <a:spcAft>
                <a:spcPts val="500"/>
              </a:spcAft>
              <a:buSzPts val="1100"/>
              <a:buChar char="■"/>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D Speakers 2">
  <p:cSld name="TITLE_2_1_2_1">
    <p:bg>
      <p:bgPr>
        <a:solidFill>
          <a:schemeClr val="accent1"/>
        </a:solidFill>
        <a:effectLst/>
      </p:bgPr>
    </p:bg>
    <p:spTree>
      <p:nvGrpSpPr>
        <p:cNvPr id="1" name="Shape 88"/>
        <p:cNvGrpSpPr/>
        <p:nvPr/>
      </p:nvGrpSpPr>
      <p:grpSpPr>
        <a:xfrm>
          <a:off x="0" y="0"/>
          <a:ext cx="0" cy="0"/>
          <a:chOff x="0" y="0"/>
          <a:chExt cx="0" cy="0"/>
        </a:xfrm>
      </p:grpSpPr>
      <p:sp>
        <p:nvSpPr>
          <p:cNvPr id="89" name="Google Shape;89;p18"/>
          <p:cNvSpPr/>
          <p:nvPr/>
        </p:nvSpPr>
        <p:spPr>
          <a:xfrm>
            <a:off x="0" y="0"/>
            <a:ext cx="297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 name="Google Shape;90;p18"/>
          <p:cNvSpPr txBox="1"/>
          <p:nvPr/>
        </p:nvSpPr>
        <p:spPr>
          <a:xfrm rot="-5400000">
            <a:off x="-211650" y="511950"/>
            <a:ext cx="720600" cy="153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accent1"/>
                </a:solidFill>
                <a:latin typeface="Archivo"/>
                <a:ea typeface="Archivo"/>
                <a:cs typeface="Archivo"/>
                <a:sym typeface="Archivo"/>
              </a:rPr>
              <a:t>2025</a:t>
            </a:r>
            <a:endParaRPr sz="900">
              <a:solidFill>
                <a:schemeClr val="accent1"/>
              </a:solidFill>
              <a:latin typeface="Archivo"/>
              <a:ea typeface="Archivo"/>
              <a:cs typeface="Archivo"/>
              <a:sym typeface="Archivo"/>
            </a:endParaRPr>
          </a:p>
        </p:txBody>
      </p:sp>
      <p:sp>
        <p:nvSpPr>
          <p:cNvPr id="91" name="Google Shape;91;p18"/>
          <p:cNvSpPr txBox="1"/>
          <p:nvPr/>
        </p:nvSpPr>
        <p:spPr>
          <a:xfrm rot="-5400000">
            <a:off x="-958800" y="3730500"/>
            <a:ext cx="22149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accent1"/>
                </a:solidFill>
                <a:latin typeface="Archivo"/>
                <a:ea typeface="Archivo"/>
                <a:cs typeface="Archivo"/>
                <a:sym typeface="Archivo"/>
              </a:rPr>
              <a:t>The Peak of Data and AI</a:t>
            </a:r>
            <a:endParaRPr sz="900">
              <a:solidFill>
                <a:schemeClr val="accent1"/>
              </a:solidFill>
              <a:latin typeface="Archivo"/>
              <a:ea typeface="Archivo"/>
              <a:cs typeface="Archivo"/>
              <a:sym typeface="Archivo"/>
            </a:endParaRPr>
          </a:p>
        </p:txBody>
      </p:sp>
      <p:sp>
        <p:nvSpPr>
          <p:cNvPr id="92" name="Google Shape;92;p18"/>
          <p:cNvSpPr txBox="1">
            <a:spLocks noGrp="1"/>
          </p:cNvSpPr>
          <p:nvPr>
            <p:ph type="title"/>
          </p:nvPr>
        </p:nvSpPr>
        <p:spPr>
          <a:xfrm>
            <a:off x="1848675" y="3006126"/>
            <a:ext cx="2447400" cy="720600"/>
          </a:xfrm>
          <a:prstGeom prst="rect">
            <a:avLst/>
          </a:prstGeom>
        </p:spPr>
        <p:txBody>
          <a:bodyPr spcFirstLastPara="1" wrap="square" lIns="0" tIns="0" rIns="0" bIns="0" anchor="b" anchorCtr="0">
            <a:noAutofit/>
          </a:bodyPr>
          <a:lstStyle>
            <a:lvl1pPr lvl="0" algn="ctr">
              <a:lnSpc>
                <a:spcPct val="80000"/>
              </a:lnSpc>
              <a:spcBef>
                <a:spcPts val="0"/>
              </a:spcBef>
              <a:spcAft>
                <a:spcPts val="0"/>
              </a:spcAft>
              <a:buSzPts val="2400"/>
              <a:buNone/>
              <a:defRPr sz="2400"/>
            </a:lvl1pPr>
            <a:lvl2pPr lvl="1" algn="ctr">
              <a:lnSpc>
                <a:spcPct val="80000"/>
              </a:lnSpc>
              <a:spcBef>
                <a:spcPts val="0"/>
              </a:spcBef>
              <a:spcAft>
                <a:spcPts val="0"/>
              </a:spcAft>
              <a:buSzPts val="3200"/>
              <a:buNone/>
              <a:defRPr sz="3200"/>
            </a:lvl2pPr>
            <a:lvl3pPr lvl="2" algn="ctr">
              <a:lnSpc>
                <a:spcPct val="80000"/>
              </a:lnSpc>
              <a:spcBef>
                <a:spcPts val="0"/>
              </a:spcBef>
              <a:spcAft>
                <a:spcPts val="0"/>
              </a:spcAft>
              <a:buSzPts val="3200"/>
              <a:buNone/>
              <a:defRPr sz="3200"/>
            </a:lvl3pPr>
            <a:lvl4pPr lvl="3" algn="ctr">
              <a:lnSpc>
                <a:spcPct val="80000"/>
              </a:lnSpc>
              <a:spcBef>
                <a:spcPts val="0"/>
              </a:spcBef>
              <a:spcAft>
                <a:spcPts val="0"/>
              </a:spcAft>
              <a:buSzPts val="3200"/>
              <a:buNone/>
              <a:defRPr sz="3200"/>
            </a:lvl4pPr>
            <a:lvl5pPr lvl="4" algn="ctr">
              <a:lnSpc>
                <a:spcPct val="80000"/>
              </a:lnSpc>
              <a:spcBef>
                <a:spcPts val="0"/>
              </a:spcBef>
              <a:spcAft>
                <a:spcPts val="0"/>
              </a:spcAft>
              <a:buSzPts val="3200"/>
              <a:buNone/>
              <a:defRPr sz="3200"/>
            </a:lvl5pPr>
            <a:lvl6pPr lvl="5" algn="ctr">
              <a:lnSpc>
                <a:spcPct val="80000"/>
              </a:lnSpc>
              <a:spcBef>
                <a:spcPts val="0"/>
              </a:spcBef>
              <a:spcAft>
                <a:spcPts val="0"/>
              </a:spcAft>
              <a:buSzPts val="3200"/>
              <a:buNone/>
              <a:defRPr sz="3200"/>
            </a:lvl6pPr>
            <a:lvl7pPr lvl="6" algn="ctr">
              <a:lnSpc>
                <a:spcPct val="80000"/>
              </a:lnSpc>
              <a:spcBef>
                <a:spcPts val="0"/>
              </a:spcBef>
              <a:spcAft>
                <a:spcPts val="0"/>
              </a:spcAft>
              <a:buSzPts val="3200"/>
              <a:buNone/>
              <a:defRPr sz="3200"/>
            </a:lvl7pPr>
            <a:lvl8pPr lvl="7" algn="ctr">
              <a:lnSpc>
                <a:spcPct val="80000"/>
              </a:lnSpc>
              <a:spcBef>
                <a:spcPts val="0"/>
              </a:spcBef>
              <a:spcAft>
                <a:spcPts val="0"/>
              </a:spcAft>
              <a:buSzPts val="3200"/>
              <a:buNone/>
              <a:defRPr sz="3200"/>
            </a:lvl8pPr>
            <a:lvl9pPr lvl="8" algn="ctr">
              <a:lnSpc>
                <a:spcPct val="80000"/>
              </a:lnSpc>
              <a:spcBef>
                <a:spcPts val="0"/>
              </a:spcBef>
              <a:spcAft>
                <a:spcPts val="0"/>
              </a:spcAft>
              <a:buSzPts val="3200"/>
              <a:buNone/>
              <a:defRPr sz="3200"/>
            </a:lvl9pPr>
          </a:lstStyle>
          <a:p>
            <a:endParaRPr/>
          </a:p>
        </p:txBody>
      </p:sp>
      <p:sp>
        <p:nvSpPr>
          <p:cNvPr id="93" name="Google Shape;93;p18"/>
          <p:cNvSpPr txBox="1">
            <a:spLocks noGrp="1"/>
          </p:cNvSpPr>
          <p:nvPr>
            <p:ph type="subTitle" idx="1"/>
          </p:nvPr>
        </p:nvSpPr>
        <p:spPr>
          <a:xfrm>
            <a:off x="1848675" y="3895475"/>
            <a:ext cx="2447400" cy="743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1300"/>
              <a:buNone/>
              <a:defRPr sz="1300"/>
            </a:lvl1pPr>
            <a:lvl2pPr lvl="1" algn="ctr">
              <a:lnSpc>
                <a:spcPct val="80000"/>
              </a:lnSpc>
              <a:spcBef>
                <a:spcPts val="0"/>
              </a:spcBef>
              <a:spcAft>
                <a:spcPts val="0"/>
              </a:spcAft>
              <a:buSzPts val="1300"/>
              <a:buNone/>
              <a:defRPr sz="1300"/>
            </a:lvl2pPr>
            <a:lvl3pPr lvl="2" algn="ctr">
              <a:lnSpc>
                <a:spcPct val="80000"/>
              </a:lnSpc>
              <a:spcBef>
                <a:spcPts val="0"/>
              </a:spcBef>
              <a:spcAft>
                <a:spcPts val="0"/>
              </a:spcAft>
              <a:buSzPts val="1300"/>
              <a:buNone/>
              <a:defRPr sz="1300"/>
            </a:lvl3pPr>
            <a:lvl4pPr lvl="3" algn="ctr">
              <a:lnSpc>
                <a:spcPct val="80000"/>
              </a:lnSpc>
              <a:spcBef>
                <a:spcPts val="0"/>
              </a:spcBef>
              <a:spcAft>
                <a:spcPts val="0"/>
              </a:spcAft>
              <a:buSzPts val="1300"/>
              <a:buNone/>
              <a:defRPr sz="1300"/>
            </a:lvl4pPr>
            <a:lvl5pPr lvl="4" algn="ctr">
              <a:lnSpc>
                <a:spcPct val="80000"/>
              </a:lnSpc>
              <a:spcBef>
                <a:spcPts val="0"/>
              </a:spcBef>
              <a:spcAft>
                <a:spcPts val="0"/>
              </a:spcAft>
              <a:buSzPts val="1300"/>
              <a:buNone/>
              <a:defRPr sz="1300"/>
            </a:lvl5pPr>
            <a:lvl6pPr lvl="5" algn="ctr">
              <a:lnSpc>
                <a:spcPct val="80000"/>
              </a:lnSpc>
              <a:spcBef>
                <a:spcPts val="0"/>
              </a:spcBef>
              <a:spcAft>
                <a:spcPts val="0"/>
              </a:spcAft>
              <a:buSzPts val="1300"/>
              <a:buNone/>
              <a:defRPr sz="1300"/>
            </a:lvl6pPr>
            <a:lvl7pPr lvl="6" algn="ctr">
              <a:lnSpc>
                <a:spcPct val="80000"/>
              </a:lnSpc>
              <a:spcBef>
                <a:spcPts val="0"/>
              </a:spcBef>
              <a:spcAft>
                <a:spcPts val="0"/>
              </a:spcAft>
              <a:buSzPts val="1300"/>
              <a:buNone/>
              <a:defRPr sz="1300"/>
            </a:lvl7pPr>
            <a:lvl8pPr lvl="7" algn="ctr">
              <a:lnSpc>
                <a:spcPct val="80000"/>
              </a:lnSpc>
              <a:spcBef>
                <a:spcPts val="0"/>
              </a:spcBef>
              <a:spcAft>
                <a:spcPts val="0"/>
              </a:spcAft>
              <a:buSzPts val="1300"/>
              <a:buNone/>
              <a:defRPr sz="1300"/>
            </a:lvl8pPr>
            <a:lvl9pPr lvl="8" algn="ctr">
              <a:lnSpc>
                <a:spcPct val="80000"/>
              </a:lnSpc>
              <a:spcBef>
                <a:spcPts val="0"/>
              </a:spcBef>
              <a:spcAft>
                <a:spcPts val="0"/>
              </a:spcAft>
              <a:buSzPts val="1300"/>
              <a:buNone/>
              <a:defRPr sz="1300"/>
            </a:lvl9pPr>
          </a:lstStyle>
          <a:p>
            <a:endParaRPr/>
          </a:p>
        </p:txBody>
      </p:sp>
      <p:sp>
        <p:nvSpPr>
          <p:cNvPr id="94" name="Google Shape;94;p18"/>
          <p:cNvSpPr txBox="1">
            <a:spLocks noGrp="1"/>
          </p:cNvSpPr>
          <p:nvPr>
            <p:ph type="title" idx="2"/>
          </p:nvPr>
        </p:nvSpPr>
        <p:spPr>
          <a:xfrm>
            <a:off x="4993725" y="3006126"/>
            <a:ext cx="2447400" cy="720600"/>
          </a:xfrm>
          <a:prstGeom prst="rect">
            <a:avLst/>
          </a:prstGeom>
        </p:spPr>
        <p:txBody>
          <a:bodyPr spcFirstLastPara="1" wrap="square" lIns="0" tIns="0" rIns="0" bIns="0" anchor="b" anchorCtr="0">
            <a:noAutofit/>
          </a:bodyPr>
          <a:lstStyle>
            <a:lvl1pPr lvl="0" algn="ctr" rtl="0">
              <a:lnSpc>
                <a:spcPct val="80000"/>
              </a:lnSpc>
              <a:spcBef>
                <a:spcPts val="0"/>
              </a:spcBef>
              <a:spcAft>
                <a:spcPts val="0"/>
              </a:spcAft>
              <a:buSzPts val="2400"/>
              <a:buNone/>
              <a:defRPr sz="2400"/>
            </a:lvl1pPr>
            <a:lvl2pPr lvl="1" algn="ctr" rtl="0">
              <a:lnSpc>
                <a:spcPct val="80000"/>
              </a:lnSpc>
              <a:spcBef>
                <a:spcPts val="0"/>
              </a:spcBef>
              <a:spcAft>
                <a:spcPts val="0"/>
              </a:spcAft>
              <a:buSzPts val="3200"/>
              <a:buNone/>
              <a:defRPr sz="3200"/>
            </a:lvl2pPr>
            <a:lvl3pPr lvl="2" algn="ctr" rtl="0">
              <a:lnSpc>
                <a:spcPct val="80000"/>
              </a:lnSpc>
              <a:spcBef>
                <a:spcPts val="0"/>
              </a:spcBef>
              <a:spcAft>
                <a:spcPts val="0"/>
              </a:spcAft>
              <a:buSzPts val="3200"/>
              <a:buNone/>
              <a:defRPr sz="3200"/>
            </a:lvl3pPr>
            <a:lvl4pPr lvl="3" algn="ctr" rtl="0">
              <a:lnSpc>
                <a:spcPct val="80000"/>
              </a:lnSpc>
              <a:spcBef>
                <a:spcPts val="0"/>
              </a:spcBef>
              <a:spcAft>
                <a:spcPts val="0"/>
              </a:spcAft>
              <a:buSzPts val="3200"/>
              <a:buNone/>
              <a:defRPr sz="3200"/>
            </a:lvl4pPr>
            <a:lvl5pPr lvl="4" algn="ctr" rtl="0">
              <a:lnSpc>
                <a:spcPct val="80000"/>
              </a:lnSpc>
              <a:spcBef>
                <a:spcPts val="0"/>
              </a:spcBef>
              <a:spcAft>
                <a:spcPts val="0"/>
              </a:spcAft>
              <a:buSzPts val="3200"/>
              <a:buNone/>
              <a:defRPr sz="3200"/>
            </a:lvl5pPr>
            <a:lvl6pPr lvl="5" algn="ctr" rtl="0">
              <a:lnSpc>
                <a:spcPct val="80000"/>
              </a:lnSpc>
              <a:spcBef>
                <a:spcPts val="0"/>
              </a:spcBef>
              <a:spcAft>
                <a:spcPts val="0"/>
              </a:spcAft>
              <a:buSzPts val="3200"/>
              <a:buNone/>
              <a:defRPr sz="3200"/>
            </a:lvl6pPr>
            <a:lvl7pPr lvl="6" algn="ctr" rtl="0">
              <a:lnSpc>
                <a:spcPct val="80000"/>
              </a:lnSpc>
              <a:spcBef>
                <a:spcPts val="0"/>
              </a:spcBef>
              <a:spcAft>
                <a:spcPts val="0"/>
              </a:spcAft>
              <a:buSzPts val="3200"/>
              <a:buNone/>
              <a:defRPr sz="3200"/>
            </a:lvl7pPr>
            <a:lvl8pPr lvl="7" algn="ctr" rtl="0">
              <a:lnSpc>
                <a:spcPct val="80000"/>
              </a:lnSpc>
              <a:spcBef>
                <a:spcPts val="0"/>
              </a:spcBef>
              <a:spcAft>
                <a:spcPts val="0"/>
              </a:spcAft>
              <a:buSzPts val="3200"/>
              <a:buNone/>
              <a:defRPr sz="3200"/>
            </a:lvl8pPr>
            <a:lvl9pPr lvl="8" algn="ctr" rtl="0">
              <a:lnSpc>
                <a:spcPct val="80000"/>
              </a:lnSpc>
              <a:spcBef>
                <a:spcPts val="0"/>
              </a:spcBef>
              <a:spcAft>
                <a:spcPts val="0"/>
              </a:spcAft>
              <a:buSzPts val="3200"/>
              <a:buNone/>
              <a:defRPr sz="3200"/>
            </a:lvl9pPr>
          </a:lstStyle>
          <a:p>
            <a:endParaRPr/>
          </a:p>
        </p:txBody>
      </p:sp>
      <p:sp>
        <p:nvSpPr>
          <p:cNvPr id="95" name="Google Shape;95;p18"/>
          <p:cNvSpPr txBox="1">
            <a:spLocks noGrp="1"/>
          </p:cNvSpPr>
          <p:nvPr>
            <p:ph type="subTitle" idx="3"/>
          </p:nvPr>
        </p:nvSpPr>
        <p:spPr>
          <a:xfrm>
            <a:off x="4993725" y="3895475"/>
            <a:ext cx="2447400" cy="7431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1300"/>
              <a:buNone/>
              <a:defRPr sz="1300"/>
            </a:lvl1pPr>
            <a:lvl2pPr lvl="1" algn="ctr" rtl="0">
              <a:lnSpc>
                <a:spcPct val="80000"/>
              </a:lnSpc>
              <a:spcBef>
                <a:spcPts val="0"/>
              </a:spcBef>
              <a:spcAft>
                <a:spcPts val="0"/>
              </a:spcAft>
              <a:buSzPts val="1300"/>
              <a:buNone/>
              <a:defRPr sz="1300"/>
            </a:lvl2pPr>
            <a:lvl3pPr lvl="2" algn="ctr" rtl="0">
              <a:lnSpc>
                <a:spcPct val="80000"/>
              </a:lnSpc>
              <a:spcBef>
                <a:spcPts val="0"/>
              </a:spcBef>
              <a:spcAft>
                <a:spcPts val="0"/>
              </a:spcAft>
              <a:buSzPts val="1300"/>
              <a:buNone/>
              <a:defRPr sz="1300"/>
            </a:lvl3pPr>
            <a:lvl4pPr lvl="3" algn="ctr" rtl="0">
              <a:lnSpc>
                <a:spcPct val="80000"/>
              </a:lnSpc>
              <a:spcBef>
                <a:spcPts val="0"/>
              </a:spcBef>
              <a:spcAft>
                <a:spcPts val="0"/>
              </a:spcAft>
              <a:buSzPts val="1300"/>
              <a:buNone/>
              <a:defRPr sz="1300"/>
            </a:lvl4pPr>
            <a:lvl5pPr lvl="4" algn="ctr" rtl="0">
              <a:lnSpc>
                <a:spcPct val="80000"/>
              </a:lnSpc>
              <a:spcBef>
                <a:spcPts val="0"/>
              </a:spcBef>
              <a:spcAft>
                <a:spcPts val="0"/>
              </a:spcAft>
              <a:buSzPts val="1300"/>
              <a:buNone/>
              <a:defRPr sz="1300"/>
            </a:lvl5pPr>
            <a:lvl6pPr lvl="5" algn="ctr" rtl="0">
              <a:lnSpc>
                <a:spcPct val="80000"/>
              </a:lnSpc>
              <a:spcBef>
                <a:spcPts val="0"/>
              </a:spcBef>
              <a:spcAft>
                <a:spcPts val="0"/>
              </a:spcAft>
              <a:buSzPts val="1300"/>
              <a:buNone/>
              <a:defRPr sz="1300"/>
            </a:lvl6pPr>
            <a:lvl7pPr lvl="6" algn="ctr" rtl="0">
              <a:lnSpc>
                <a:spcPct val="80000"/>
              </a:lnSpc>
              <a:spcBef>
                <a:spcPts val="0"/>
              </a:spcBef>
              <a:spcAft>
                <a:spcPts val="0"/>
              </a:spcAft>
              <a:buSzPts val="1300"/>
              <a:buNone/>
              <a:defRPr sz="1300"/>
            </a:lvl7pPr>
            <a:lvl8pPr lvl="7" algn="ctr" rtl="0">
              <a:lnSpc>
                <a:spcPct val="80000"/>
              </a:lnSpc>
              <a:spcBef>
                <a:spcPts val="0"/>
              </a:spcBef>
              <a:spcAft>
                <a:spcPts val="0"/>
              </a:spcAft>
              <a:buSzPts val="1300"/>
              <a:buNone/>
              <a:defRPr sz="1300"/>
            </a:lvl8pPr>
            <a:lvl9pPr lvl="8" algn="ctr" rtl="0">
              <a:lnSpc>
                <a:spcPct val="80000"/>
              </a:lnSpc>
              <a:spcBef>
                <a:spcPts val="0"/>
              </a:spcBef>
              <a:spcAft>
                <a:spcPts val="0"/>
              </a:spcAft>
              <a:buSzPts val="1300"/>
              <a:buNone/>
              <a:defRPr sz="1300"/>
            </a:lvl9pPr>
          </a:lstStyle>
          <a:p>
            <a:endParaRPr/>
          </a:p>
        </p:txBody>
      </p:sp>
      <p:sp>
        <p:nvSpPr>
          <p:cNvPr id="96" name="Google Shape;96;p18"/>
          <p:cNvSpPr>
            <a:spLocks noGrp="1"/>
          </p:cNvSpPr>
          <p:nvPr>
            <p:ph type="pic" idx="4"/>
          </p:nvPr>
        </p:nvSpPr>
        <p:spPr>
          <a:xfrm>
            <a:off x="2057475" y="865500"/>
            <a:ext cx="2029800" cy="2029800"/>
          </a:xfrm>
          <a:prstGeom prst="ellipse">
            <a:avLst/>
          </a:prstGeom>
          <a:noFill/>
          <a:ln>
            <a:noFill/>
          </a:ln>
        </p:spPr>
      </p:sp>
      <p:sp>
        <p:nvSpPr>
          <p:cNvPr id="97" name="Google Shape;97;p18"/>
          <p:cNvSpPr>
            <a:spLocks noGrp="1"/>
          </p:cNvSpPr>
          <p:nvPr>
            <p:ph type="pic" idx="5"/>
          </p:nvPr>
        </p:nvSpPr>
        <p:spPr>
          <a:xfrm>
            <a:off x="5202525" y="865500"/>
            <a:ext cx="2029800" cy="2029800"/>
          </a:xfrm>
          <a:prstGeom prst="ellipse">
            <a:avLst/>
          </a:prstGeom>
          <a:noFill/>
          <a:ln>
            <a:noFill/>
          </a:ln>
        </p:spPr>
      </p:sp>
      <p:sp>
        <p:nvSpPr>
          <p:cNvPr id="98" name="Google Shape;98;p18"/>
          <p:cNvSpPr>
            <a:spLocks noGrp="1"/>
          </p:cNvSpPr>
          <p:nvPr>
            <p:ph type="pic" idx="6"/>
          </p:nvPr>
        </p:nvSpPr>
        <p:spPr>
          <a:xfrm>
            <a:off x="1917375" y="1003375"/>
            <a:ext cx="2029800" cy="20298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76525" y="472700"/>
            <a:ext cx="7055700" cy="572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1pPr>
            <a:lvl2pPr lvl="1"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2pPr>
            <a:lvl3pPr lvl="2"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3pPr>
            <a:lvl4pPr lvl="3"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4pPr>
            <a:lvl5pPr lvl="4"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5pPr>
            <a:lvl6pPr lvl="5"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6pPr>
            <a:lvl7pPr lvl="6"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7pPr>
            <a:lvl8pPr lvl="7"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8pPr>
            <a:lvl9pPr lvl="8" rt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276525" y="1152475"/>
            <a:ext cx="4808400" cy="3416400"/>
          </a:xfrm>
          <a:prstGeom prst="rect">
            <a:avLst/>
          </a:prstGeom>
          <a:noFill/>
          <a:ln>
            <a:noFill/>
          </a:ln>
        </p:spPr>
        <p:txBody>
          <a:bodyPr spcFirstLastPara="1" wrap="square" lIns="0" tIns="0" rIns="0" bIns="0" anchor="t" anchorCtr="0">
            <a:noAutofit/>
          </a:bodyPr>
          <a:lstStyle>
            <a:lvl1pPr marL="457200" lvl="0" indent="-342900" rtl="0">
              <a:lnSpc>
                <a:spcPct val="115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marL="914400" lvl="1"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61" r:id="rId8"/>
    <p:sldLayoutId id="2147483664" r:id="rId9"/>
    <p:sldLayoutId id="2147483669" r:id="rId10"/>
    <p:sldLayoutId id="2147483668" r:id="rId11"/>
    <p:sldLayoutId id="2147483670" r:id="rId12"/>
    <p:sldLayoutId id="2147483671" r:id="rId13"/>
    <p:sldLayoutId id="2147483672" r:id="rId14"/>
    <p:sldLayoutId id="21474837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B7B7B7"/>
          </p15:clr>
        </p15:guide>
        <p15:guide id="2" orient="horz" pos="1620">
          <p15:clr>
            <a:srgbClr val="B7B7B7"/>
          </p15:clr>
        </p15:guide>
        <p15:guide id="3" orient="horz" pos="3096">
          <p15:clr>
            <a:srgbClr val="B7B7B7"/>
          </p15:clr>
        </p15:guide>
        <p15:guide id="4" orient="horz" pos="864">
          <p15:clr>
            <a:srgbClr val="999999"/>
          </p15:clr>
        </p15:guide>
        <p15:guide id="5" pos="2131">
          <p15:clr>
            <a:srgbClr val="747775"/>
          </p15:clr>
        </p15:guide>
        <p15:guide id="6" pos="2360">
          <p15:clr>
            <a:srgbClr val="E46962"/>
          </p15:clr>
        </p15:guide>
        <p15:guide id="7" pos="187">
          <p15:clr>
            <a:srgbClr val="E46962"/>
          </p15:clr>
        </p15:guide>
        <p15:guide id="8" pos="5573">
          <p15:clr>
            <a:srgbClr val="E46962"/>
          </p15:clr>
        </p15:guide>
        <p15:guide id="9" pos="28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687"/>
        <p:cNvGrpSpPr/>
        <p:nvPr/>
      </p:nvGrpSpPr>
      <p:grpSpPr>
        <a:xfrm>
          <a:off x="0" y="0"/>
          <a:ext cx="0" cy="0"/>
          <a:chOff x="0" y="0"/>
          <a:chExt cx="0" cy="0"/>
        </a:xfrm>
      </p:grpSpPr>
      <p:sp>
        <p:nvSpPr>
          <p:cNvPr id="688" name="Google Shape;688;p112"/>
          <p:cNvSpPr txBox="1">
            <a:spLocks noGrp="1"/>
          </p:cNvSpPr>
          <p:nvPr>
            <p:ph type="title"/>
          </p:nvPr>
        </p:nvSpPr>
        <p:spPr>
          <a:xfrm>
            <a:off x="276525" y="472700"/>
            <a:ext cx="7055700" cy="57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1pPr>
            <a:lvl2pPr lvl="1">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2pPr>
            <a:lvl3pPr lvl="2">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3pPr>
            <a:lvl4pPr lvl="3">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4pPr>
            <a:lvl5pPr lvl="4">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5pPr>
            <a:lvl6pPr lvl="5">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6pPr>
            <a:lvl7pPr lvl="6">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7pPr>
            <a:lvl8pPr lvl="7">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8pPr>
            <a:lvl9pPr lvl="8">
              <a:lnSpc>
                <a:spcPct val="80000"/>
              </a:lnSpc>
              <a:spcBef>
                <a:spcPts val="0"/>
              </a:spcBef>
              <a:spcAft>
                <a:spcPts val="0"/>
              </a:spcAft>
              <a:buClr>
                <a:schemeClr val="lt1"/>
              </a:buClr>
              <a:buSzPts val="2800"/>
              <a:buFont typeface="Archivo"/>
              <a:buNone/>
              <a:defRPr sz="2800">
                <a:solidFill>
                  <a:schemeClr val="lt1"/>
                </a:solidFill>
                <a:latin typeface="Archivo"/>
                <a:ea typeface="Archivo"/>
                <a:cs typeface="Archivo"/>
                <a:sym typeface="Archivo"/>
              </a:defRPr>
            </a:lvl9pPr>
          </a:lstStyle>
          <a:p>
            <a:endParaRPr/>
          </a:p>
        </p:txBody>
      </p:sp>
      <p:sp>
        <p:nvSpPr>
          <p:cNvPr id="689" name="Google Shape;689;p112"/>
          <p:cNvSpPr txBox="1">
            <a:spLocks noGrp="1"/>
          </p:cNvSpPr>
          <p:nvPr>
            <p:ph type="body" idx="1"/>
          </p:nvPr>
        </p:nvSpPr>
        <p:spPr>
          <a:xfrm>
            <a:off x="276525" y="1152475"/>
            <a:ext cx="4808400" cy="34164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marL="914400" lvl="1"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95" r:id="rId22"/>
    <p:sldLayoutId id="2147483796" r:id="rId23"/>
    <p:sldLayoutId id="214748379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B7B7B7"/>
          </p15:clr>
        </p15:guide>
        <p15:guide id="2" orient="horz" pos="1620">
          <p15:clr>
            <a:srgbClr val="B7B7B7"/>
          </p15:clr>
        </p15:guide>
        <p15:guide id="3" orient="horz" pos="3096">
          <p15:clr>
            <a:srgbClr val="B7B7B7"/>
          </p15:clr>
        </p15:guide>
        <p15:guide id="4" orient="horz" pos="864">
          <p15:clr>
            <a:srgbClr val="999999"/>
          </p15:clr>
        </p15:guide>
        <p15:guide id="5" pos="2131">
          <p15:clr>
            <a:srgbClr val="747775"/>
          </p15:clr>
        </p15:guide>
        <p15:guide id="6" pos="2360">
          <p15:clr>
            <a:srgbClr val="E46962"/>
          </p15:clr>
        </p15:guide>
        <p15:guide id="7" pos="187">
          <p15:clr>
            <a:srgbClr val="E46962"/>
          </p15:clr>
        </p15:guide>
        <p15:guide id="8" pos="5573">
          <p15:clr>
            <a:srgbClr val="E46962"/>
          </p15:clr>
        </p15:guide>
        <p15:guide id="9" pos="28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docs.safe.com/fme/html/fmepython/index.html"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safe.com/documenta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safe.com/fme/html/FME_Desktop_Documentation/FME_Desktop/Configuration/FME_END_PYTHON.htm"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54"/>
          <p:cNvSpPr/>
          <p:nvPr/>
        </p:nvSpPr>
        <p:spPr>
          <a:xfrm>
            <a:off x="3786200" y="4557725"/>
            <a:ext cx="15804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90" name="Google Shape;1090;p154"/>
          <p:cNvSpPr txBox="1">
            <a:spLocks noGrp="1"/>
          </p:cNvSpPr>
          <p:nvPr>
            <p:ph type="ctrTitle"/>
          </p:nvPr>
        </p:nvSpPr>
        <p:spPr>
          <a:xfrm>
            <a:off x="3746350" y="15124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Powering up your FME Workspaces with Python</a:t>
            </a:r>
            <a:endParaRPr lang="de-DE"/>
          </a:p>
        </p:txBody>
      </p:sp>
      <p:sp>
        <p:nvSpPr>
          <p:cNvPr id="1091" name="Google Shape;1091;p154"/>
          <p:cNvSpPr txBox="1">
            <a:spLocks noGrp="1"/>
          </p:cNvSpPr>
          <p:nvPr>
            <p:ph type="subTitle" idx="1"/>
          </p:nvPr>
        </p:nvSpPr>
        <p:spPr>
          <a:xfrm>
            <a:off x="3928850" y="4579475"/>
            <a:ext cx="13347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de-DE"/>
              <a:t>con terra GmbH</a:t>
            </a:r>
            <a:endParaRPr/>
          </a:p>
        </p:txBody>
      </p:sp>
      <p:sp>
        <p:nvSpPr>
          <p:cNvPr id="1092" name="Google Shape;1092;p154"/>
          <p:cNvSpPr txBox="1">
            <a:spLocks noGrp="1"/>
          </p:cNvSpPr>
          <p:nvPr>
            <p:ph type="subTitle" idx="2"/>
          </p:nvPr>
        </p:nvSpPr>
        <p:spPr>
          <a:xfrm>
            <a:off x="3746350" y="275375"/>
            <a:ext cx="3179400" cy="49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Peak of Data</a:t>
            </a:r>
            <a:br>
              <a:rPr lang="en"/>
            </a:br>
            <a:r>
              <a:rPr lang="en"/>
              <a:t>Integration 2025</a:t>
            </a:r>
            <a:endParaRPr/>
          </a:p>
        </p:txBody>
      </p:sp>
      <p:pic>
        <p:nvPicPr>
          <p:cNvPr id="1093" name="Google Shape;1093;p154"/>
          <p:cNvPicPr preferRelativeResize="0">
            <a:picLocks noGrp="1"/>
          </p:cNvPicPr>
          <p:nvPr>
            <p:ph type="pic" idx="3"/>
          </p:nvPr>
        </p:nvPicPr>
        <p:blipFill rotWithShape="1">
          <a:blip r:embed="rId3">
            <a:alphaModFix/>
          </a:blip>
          <a:srcRect l="31499" r="31499"/>
          <a:stretch/>
        </p:blipFill>
        <p:spPr>
          <a:xfrm>
            <a:off x="0" y="-2250"/>
            <a:ext cx="33834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2" name="Titel 1">
            <a:extLst>
              <a:ext uri="{FF2B5EF4-FFF2-40B4-BE49-F238E27FC236}">
                <a16:creationId xmlns:a16="http://schemas.microsoft.com/office/drawing/2014/main" id="{F2ABE45D-BAB6-9C0E-7323-3075E7431AE1}"/>
              </a:ext>
            </a:extLst>
          </p:cNvPr>
          <p:cNvSpPr>
            <a:spLocks noGrp="1"/>
          </p:cNvSpPr>
          <p:nvPr>
            <p:ph type="title"/>
          </p:nvPr>
        </p:nvSpPr>
        <p:spPr/>
        <p:txBody>
          <a:bodyPr/>
          <a:lstStyle/>
          <a:p>
            <a:r>
              <a:rPr lang="en-US" noProof="0"/>
              <a:t>Why Python?</a:t>
            </a:r>
          </a:p>
        </p:txBody>
      </p:sp>
      <p:sp>
        <p:nvSpPr>
          <p:cNvPr id="189" name="Shape 189"/>
          <p:cNvSpPr txBox="1">
            <a:spLocks noGrp="1"/>
          </p:cNvSpPr>
          <p:nvPr>
            <p:ph type="body" idx="1"/>
          </p:nvPr>
        </p:nvSpPr>
        <p:spPr>
          <a:prstGeom prst="rect">
            <a:avLst/>
          </a:prstGeom>
          <a:noFill/>
          <a:ln>
            <a:noFill/>
          </a:ln>
        </p:spPr>
        <p:txBody>
          <a:bodyPr spcFirstLastPara="1" wrap="square" lIns="82283" tIns="41130" rIns="82283" bIns="41130" anchor="t" anchorCtr="0">
            <a:noAutofit/>
          </a:bodyPr>
          <a:lstStyle/>
          <a:p>
            <a:pPr marL="411480" indent="-320040">
              <a:lnSpc>
                <a:spcPct val="115000"/>
              </a:lnSpc>
              <a:spcBef>
                <a:spcPts val="270"/>
              </a:spcBef>
              <a:spcAft>
                <a:spcPts val="540"/>
              </a:spcAft>
              <a:buClr>
                <a:schemeClr val="dk1"/>
              </a:buClr>
              <a:buSzPct val="100000"/>
            </a:pPr>
            <a:r>
              <a:rPr lang="en-US" sz="1500" dirty="0">
                <a:solidFill>
                  <a:schemeClr val="bg1"/>
                </a:solidFill>
                <a:latin typeface="Arial"/>
                <a:ea typeface="Arial"/>
                <a:cs typeface="Arial"/>
                <a:sym typeface="Arial"/>
              </a:rPr>
              <a:t>Free, powerful and flexible</a:t>
            </a:r>
          </a:p>
          <a:p>
            <a:pPr marL="411480" indent="-320040">
              <a:lnSpc>
                <a:spcPct val="115000"/>
              </a:lnSpc>
              <a:spcBef>
                <a:spcPts val="270"/>
              </a:spcBef>
              <a:spcAft>
                <a:spcPts val="540"/>
              </a:spcAft>
              <a:buClr>
                <a:schemeClr val="dk1"/>
              </a:buClr>
              <a:buSzPct val="100000"/>
            </a:pPr>
            <a:r>
              <a:rPr lang="en-US" sz="1500" dirty="0">
                <a:solidFill>
                  <a:schemeClr val="bg1"/>
                </a:solidFill>
                <a:latin typeface="Arial"/>
                <a:ea typeface="Arial"/>
                <a:cs typeface="Arial"/>
                <a:sym typeface="Arial"/>
              </a:rPr>
              <a:t>Platform independent</a:t>
            </a:r>
          </a:p>
          <a:p>
            <a:pPr marL="411480" indent="-320040">
              <a:lnSpc>
                <a:spcPct val="115000"/>
              </a:lnSpc>
              <a:spcBef>
                <a:spcPts val="270"/>
              </a:spcBef>
              <a:spcAft>
                <a:spcPts val="540"/>
              </a:spcAft>
              <a:buClr>
                <a:schemeClr val="dk1"/>
              </a:buClr>
              <a:buSzPct val="100000"/>
            </a:pPr>
            <a:r>
              <a:rPr lang="en-US" sz="1500" dirty="0">
                <a:solidFill>
                  <a:schemeClr val="bg1"/>
                </a:solidFill>
                <a:latin typeface="Arial"/>
                <a:ea typeface="Arial"/>
                <a:cs typeface="Arial"/>
                <a:sym typeface="Arial"/>
              </a:rPr>
              <a:t>Automatic Garbage Collector</a:t>
            </a:r>
          </a:p>
          <a:p>
            <a:pPr marL="411480" indent="-320040">
              <a:lnSpc>
                <a:spcPct val="115000"/>
              </a:lnSpc>
              <a:spcBef>
                <a:spcPts val="270"/>
              </a:spcBef>
              <a:spcAft>
                <a:spcPts val="540"/>
              </a:spcAft>
              <a:buClr>
                <a:schemeClr val="dk1"/>
              </a:buClr>
              <a:buSzPct val="100000"/>
            </a:pPr>
            <a:r>
              <a:rPr lang="en-US" sz="1500" dirty="0">
                <a:solidFill>
                  <a:schemeClr val="bg1"/>
                </a:solidFill>
                <a:latin typeface="Arial"/>
                <a:ea typeface="Arial"/>
                <a:cs typeface="Arial"/>
                <a:sym typeface="Arial"/>
              </a:rPr>
              <a:t>Capable of being integrated</a:t>
            </a:r>
          </a:p>
          <a:p>
            <a:pPr marL="822960" lvl="1" indent="-320040">
              <a:lnSpc>
                <a:spcPct val="115000"/>
              </a:lnSpc>
              <a:spcBef>
                <a:spcPts val="270"/>
              </a:spcBef>
              <a:spcAft>
                <a:spcPts val="540"/>
              </a:spcAft>
              <a:buClr>
                <a:schemeClr val="dk1"/>
              </a:buClr>
              <a:buSzPct val="111111"/>
            </a:pPr>
            <a:r>
              <a:rPr lang="en-US" sz="1500" dirty="0">
                <a:solidFill>
                  <a:schemeClr val="bg1"/>
                </a:solidFill>
                <a:latin typeface="Arial"/>
                <a:ea typeface="Arial"/>
                <a:cs typeface="Arial"/>
                <a:sym typeface="Arial"/>
              </a:rPr>
              <a:t>e. g. FME, ArcGIS, Blender</a:t>
            </a:r>
          </a:p>
          <a:p>
            <a:pPr marL="411480" indent="-320040">
              <a:lnSpc>
                <a:spcPct val="115000"/>
              </a:lnSpc>
              <a:spcBef>
                <a:spcPts val="270"/>
              </a:spcBef>
              <a:spcAft>
                <a:spcPts val="540"/>
              </a:spcAft>
              <a:buClr>
                <a:schemeClr val="dk1"/>
              </a:buClr>
              <a:buSzPct val="100000"/>
            </a:pPr>
            <a:r>
              <a:rPr lang="en-US" sz="1500" dirty="0">
                <a:solidFill>
                  <a:schemeClr val="bg1"/>
                </a:solidFill>
                <a:latin typeface="Arial"/>
                <a:ea typeface="Arial"/>
                <a:cs typeface="Arial"/>
                <a:sym typeface="Arial"/>
              </a:rPr>
              <a:t>Extensive documentation and tutorials</a:t>
            </a:r>
          </a:p>
          <a:p>
            <a:pPr marL="822960" lvl="1" indent="-320040">
              <a:lnSpc>
                <a:spcPct val="115000"/>
              </a:lnSpc>
              <a:spcBef>
                <a:spcPts val="270"/>
              </a:spcBef>
              <a:spcAft>
                <a:spcPts val="540"/>
              </a:spcAft>
              <a:buClr>
                <a:schemeClr val="dk1"/>
              </a:buClr>
              <a:buSzPct val="111111"/>
            </a:pPr>
            <a:r>
              <a:rPr lang="en-US" sz="1500" u="sng" dirty="0">
                <a:solidFill>
                  <a:schemeClr val="bg1"/>
                </a:solidFill>
                <a:latin typeface="Arial"/>
                <a:ea typeface="Arial"/>
                <a:cs typeface="Arial"/>
                <a:sym typeface="Arial"/>
              </a:rPr>
              <a:t>www.python.org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4" name="Titel 3">
            <a:extLst>
              <a:ext uri="{FF2B5EF4-FFF2-40B4-BE49-F238E27FC236}">
                <a16:creationId xmlns:a16="http://schemas.microsoft.com/office/drawing/2014/main" id="{0D38A221-1DC8-F391-3024-A136AB2E3175}"/>
              </a:ext>
            </a:extLst>
          </p:cNvPr>
          <p:cNvSpPr>
            <a:spLocks noGrp="1"/>
          </p:cNvSpPr>
          <p:nvPr>
            <p:ph type="title"/>
          </p:nvPr>
        </p:nvSpPr>
        <p:spPr/>
        <p:txBody>
          <a:bodyPr/>
          <a:lstStyle/>
          <a:p>
            <a:r>
              <a:rPr lang="en-US" noProof="0"/>
              <a:t>Python Basics</a:t>
            </a:r>
          </a:p>
        </p:txBody>
      </p:sp>
      <p:sp>
        <p:nvSpPr>
          <p:cNvPr id="220" name="Shape 220"/>
          <p:cNvSpPr txBox="1">
            <a:spLocks noGrp="1"/>
          </p:cNvSpPr>
          <p:nvPr>
            <p:ph type="body" idx="1"/>
          </p:nvPr>
        </p:nvSpPr>
        <p:spPr>
          <a:prstGeom prst="rect">
            <a:avLst/>
          </a:prstGeom>
          <a:ln w="9525" cap="flat" cmpd="sng">
            <a:noFill/>
            <a:prstDash val="solid"/>
            <a:round/>
            <a:headEnd type="none" w="med" len="med"/>
            <a:tailEnd type="none" w="med" len="med"/>
          </a:ln>
        </p:spPr>
        <p:txBody>
          <a:bodyPr spcFirstLastPara="1" wrap="square" lIns="82283" tIns="82283" rIns="82283" bIns="82283" anchor="t" anchorCtr="0">
            <a:noAutofit/>
          </a:bodyPr>
          <a:lstStyle/>
          <a:p>
            <a:pPr marL="411480" indent="-320040">
              <a:lnSpc>
                <a:spcPct val="115000"/>
              </a:lnSpc>
              <a:spcBef>
                <a:spcPts val="0"/>
              </a:spcBef>
              <a:buSzPct val="100000"/>
            </a:pPr>
            <a:r>
              <a:rPr lang="en-US"/>
              <a:t>Get a python shell with</a:t>
            </a:r>
            <a:br>
              <a:rPr lang="en-US"/>
            </a:br>
            <a:r>
              <a:rPr lang="en-US">
                <a:latin typeface="Courier New" panose="02070309020205020404" pitchFamily="49" charset="0"/>
                <a:cs typeface="Courier New" panose="02070309020205020404" pitchFamily="49" charset="0"/>
              </a:rPr>
              <a:t>#&gt; &lt;FME </a:t>
            </a:r>
            <a:r>
              <a:rPr lang="en-US" err="1">
                <a:latin typeface="Courier New" panose="02070309020205020404" pitchFamily="49" charset="0"/>
                <a:cs typeface="Courier New" panose="02070309020205020404" pitchFamily="49" charset="0"/>
              </a:rPr>
              <a:t>dir</a:t>
            </a:r>
            <a:r>
              <a:rPr lang="en-US">
                <a:latin typeface="Courier New" panose="02070309020205020404" pitchFamily="49" charset="0"/>
                <a:cs typeface="Courier New" panose="02070309020205020404" pitchFamily="49" charset="0"/>
              </a:rPr>
              <a:t>&gt;/fme.exe python</a:t>
            </a:r>
          </a:p>
          <a:p>
            <a:pPr marL="411480" indent="-320040">
              <a:lnSpc>
                <a:spcPct val="115000"/>
              </a:lnSpc>
              <a:spcBef>
                <a:spcPts val="0"/>
              </a:spcBef>
              <a:buSzPct val="100000"/>
            </a:pPr>
            <a:r>
              <a:rPr lang="en-US"/>
              <a:t>Run a script with</a:t>
            </a:r>
            <a:br>
              <a:rPr lang="en-US"/>
            </a:br>
            <a:r>
              <a:rPr lang="en-US">
                <a:latin typeface="Courier New" panose="02070309020205020404" pitchFamily="49" charset="0"/>
                <a:cs typeface="Courier New" panose="02070309020205020404" pitchFamily="49" charset="0"/>
              </a:rPr>
              <a:t>#&gt; &lt;FME </a:t>
            </a:r>
            <a:r>
              <a:rPr lang="en-US" err="1">
                <a:latin typeface="Courier New" panose="02070309020205020404" pitchFamily="49" charset="0"/>
                <a:cs typeface="Courier New" panose="02070309020205020404" pitchFamily="49" charset="0"/>
              </a:rPr>
              <a:t>dir</a:t>
            </a:r>
            <a:r>
              <a:rPr lang="en-US">
                <a:latin typeface="Courier New" panose="02070309020205020404" pitchFamily="49" charset="0"/>
                <a:cs typeface="Courier New" panose="02070309020205020404" pitchFamily="49" charset="0"/>
              </a:rPr>
              <a:t>&gt;/fme.exe my_script.py</a:t>
            </a:r>
          </a:p>
          <a:p>
            <a:pPr marL="411480" indent="-320040">
              <a:lnSpc>
                <a:spcPct val="115000"/>
              </a:lnSpc>
              <a:spcBef>
                <a:spcPts val="0"/>
              </a:spcBef>
              <a:buSzPct val="100000"/>
            </a:pPr>
            <a:r>
              <a:rPr lang="en-US"/>
              <a:t>Basics</a:t>
            </a:r>
          </a:p>
          <a:p>
            <a:pPr marL="154305" indent="0">
              <a:lnSpc>
                <a:spcPct val="115000"/>
              </a:lnSpc>
              <a:spcBef>
                <a:spcPts val="0"/>
              </a:spcBef>
              <a:buNone/>
            </a:pPr>
            <a:r>
              <a:rPr lang="en-US">
                <a:latin typeface="Courier New"/>
                <a:ea typeface="Courier New"/>
                <a:cs typeface="Courier New"/>
                <a:sym typeface="Courier New"/>
              </a:rPr>
              <a:t>&gt; 1+1</a:t>
            </a:r>
          </a:p>
          <a:p>
            <a:pPr marL="154305" indent="0">
              <a:lnSpc>
                <a:spcPct val="115000"/>
              </a:lnSpc>
              <a:spcBef>
                <a:spcPts val="0"/>
              </a:spcBef>
              <a:buNone/>
            </a:pPr>
            <a:r>
              <a:rPr lang="en-US">
                <a:latin typeface="Courier New"/>
                <a:ea typeface="Courier New"/>
                <a:cs typeface="Courier New"/>
                <a:sym typeface="Courier New"/>
              </a:rPr>
              <a:t>&gt; </a:t>
            </a:r>
            <a:r>
              <a:rPr lang="en-US">
                <a:solidFill>
                  <a:srgbClr val="FF0000"/>
                </a:solidFill>
                <a:latin typeface="Courier New"/>
                <a:ea typeface="Courier New"/>
                <a:cs typeface="Courier New"/>
                <a:sym typeface="Courier New"/>
              </a:rPr>
              <a:t>”1”</a:t>
            </a:r>
            <a:r>
              <a:rPr lang="en-US">
                <a:latin typeface="Courier New"/>
                <a:ea typeface="Courier New"/>
                <a:cs typeface="Courier New"/>
                <a:sym typeface="Courier New"/>
              </a:rPr>
              <a:t> * 5</a:t>
            </a:r>
          </a:p>
          <a:p>
            <a:pPr marL="154305" indent="0">
              <a:lnSpc>
                <a:spcPct val="115000"/>
              </a:lnSpc>
              <a:spcBef>
                <a:spcPts val="0"/>
              </a:spcBef>
              <a:buNone/>
            </a:pPr>
            <a:r>
              <a:rPr lang="en-US">
                <a:latin typeface="Courier New"/>
                <a:ea typeface="Courier New"/>
                <a:cs typeface="Courier New"/>
                <a:sym typeface="Courier New"/>
              </a:rPr>
              <a:t>&gt; </a:t>
            </a:r>
            <a:r>
              <a:rPr lang="en-US" err="1">
                <a:latin typeface="Courier New"/>
                <a:ea typeface="Courier New"/>
                <a:cs typeface="Courier New"/>
                <a:sym typeface="Courier New"/>
              </a:rPr>
              <a:t>dir</a:t>
            </a:r>
            <a:r>
              <a:rPr lang="en-US">
                <a:latin typeface="Courier New"/>
                <a:ea typeface="Courier New"/>
                <a:cs typeface="Courier New"/>
                <a:sym typeface="Courier New"/>
              </a:rPr>
              <a:t>()</a:t>
            </a:r>
          </a:p>
          <a:p>
            <a:pPr marL="154305" indent="0">
              <a:lnSpc>
                <a:spcPct val="115000"/>
              </a:lnSpc>
              <a:spcBef>
                <a:spcPts val="0"/>
              </a:spcBef>
              <a:buNone/>
            </a:pPr>
            <a:r>
              <a:rPr lang="en-US">
                <a:latin typeface="Courier New"/>
                <a:ea typeface="Courier New"/>
                <a:cs typeface="Courier New"/>
                <a:sym typeface="Courier New"/>
              </a:rPr>
              <a:t>&gt; values = [1,2,3,4,5]</a:t>
            </a:r>
          </a:p>
          <a:p>
            <a:pPr marL="154305" indent="0">
              <a:lnSpc>
                <a:spcPct val="115000"/>
              </a:lnSpc>
              <a:spcBef>
                <a:spcPts val="0"/>
              </a:spcBef>
              <a:buNone/>
            </a:pPr>
            <a:r>
              <a:rPr lang="en-US">
                <a:latin typeface="Courier New"/>
                <a:ea typeface="Courier New"/>
                <a:cs typeface="Courier New"/>
                <a:sym typeface="Courier New"/>
              </a:rPr>
              <a:t>&gt; </a:t>
            </a:r>
            <a:r>
              <a:rPr lang="en-US">
                <a:solidFill>
                  <a:srgbClr val="0000FF"/>
                </a:solidFill>
                <a:latin typeface="Courier New"/>
                <a:ea typeface="Courier New"/>
                <a:cs typeface="Courier New"/>
                <a:sym typeface="Courier New"/>
              </a:rPr>
              <a:t>print</a:t>
            </a:r>
            <a:r>
              <a:rPr lang="en-US">
                <a:latin typeface="Courier New"/>
                <a:ea typeface="Courier New"/>
                <a:cs typeface="Courier New"/>
                <a:sym typeface="Courier New"/>
              </a:rPr>
              <a:t>(values)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43"/>
          <p:cNvSpPr txBox="1">
            <a:spLocks noGrp="1"/>
          </p:cNvSpPr>
          <p:nvPr>
            <p:ph type="title"/>
          </p:nvPr>
        </p:nvSpPr>
        <p:spPr>
          <a:xfrm>
            <a:off x="3619259" y="482151"/>
            <a:ext cx="4966200" cy="1249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Please work on Excercise #1</a:t>
            </a:r>
            <a:endParaRPr/>
          </a:p>
        </p:txBody>
      </p:sp>
      <p:sp>
        <p:nvSpPr>
          <p:cNvPr id="903" name="Google Shape;903;p143"/>
          <p:cNvSpPr txBox="1">
            <a:spLocks noGrp="1"/>
          </p:cNvSpPr>
          <p:nvPr>
            <p:ph type="subTitle" idx="1"/>
          </p:nvPr>
        </p:nvSpPr>
        <p:spPr>
          <a:xfrm>
            <a:off x="3619259" y="2823171"/>
            <a:ext cx="4134000" cy="1103768"/>
          </a:xfrm>
          <a:prstGeom prst="rect">
            <a:avLst/>
          </a:prstGeom>
        </p:spPr>
        <p:txBody>
          <a:bodyPr spcFirstLastPara="1" wrap="square" lIns="0" tIns="0" rIns="0" bIns="0" anchor="ctr" anchorCtr="0">
            <a:noAutofit/>
          </a:bodyPr>
          <a:lstStyle/>
          <a:p>
            <a:pPr marL="411480" indent="-342900">
              <a:lnSpc>
                <a:spcPct val="200000"/>
              </a:lnSpc>
            </a:pPr>
            <a:r>
              <a:rPr lang="en-US" sz="1400" dirty="0"/>
              <a:t>Connect to your personal training instance</a:t>
            </a:r>
          </a:p>
          <a:p>
            <a:pPr marL="411480" indent="-342900">
              <a:lnSpc>
                <a:spcPct val="200000"/>
              </a:lnSpc>
            </a:pPr>
            <a:r>
              <a:rPr lang="en-US" sz="1400" dirty="0"/>
              <a:t>Try out some basic Python commands</a:t>
            </a:r>
          </a:p>
        </p:txBody>
      </p:sp>
      <p:pic>
        <p:nvPicPr>
          <p:cNvPr id="904" name="Google Shape;904;p143"/>
          <p:cNvPicPr preferRelativeResize="0">
            <a:picLocks noGrp="1"/>
          </p:cNvPicPr>
          <p:nvPr>
            <p:ph type="pic" idx="2"/>
          </p:nvPr>
        </p:nvPicPr>
        <p:blipFill rotWithShape="1">
          <a:blip r:embed="rId3">
            <a:alphaModFix/>
          </a:blip>
          <a:srcRect l="641" r="631"/>
          <a:stretch/>
        </p:blipFill>
        <p:spPr>
          <a:xfrm>
            <a:off x="297300" y="0"/>
            <a:ext cx="3086101"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1C0533D1-AE09-8743-AD4E-72F868A348BF}"/>
            </a:ext>
          </a:extLst>
        </p:cNvPr>
        <p:cNvGrpSpPr/>
        <p:nvPr/>
      </p:nvGrpSpPr>
      <p:grpSpPr>
        <a:xfrm>
          <a:off x="0" y="0"/>
          <a:ext cx="0" cy="0"/>
          <a:chOff x="0" y="0"/>
          <a:chExt cx="0" cy="0"/>
        </a:xfrm>
      </p:grpSpPr>
      <p:sp>
        <p:nvSpPr>
          <p:cNvPr id="1135" name="Google Shape;1135;p159">
            <a:extLst>
              <a:ext uri="{FF2B5EF4-FFF2-40B4-BE49-F238E27FC236}">
                <a16:creationId xmlns:a16="http://schemas.microsoft.com/office/drawing/2014/main" id="{169A3D3C-CD4D-5F2D-FF3E-0B8889E39954}"/>
              </a:ext>
            </a:extLst>
          </p:cNvPr>
          <p:cNvSpPr/>
          <p:nvPr/>
        </p:nvSpPr>
        <p:spPr>
          <a:xfrm>
            <a:off x="3786200" y="1157975"/>
            <a:ext cx="9279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36" name="Google Shape;1136;p159">
            <a:extLst>
              <a:ext uri="{FF2B5EF4-FFF2-40B4-BE49-F238E27FC236}">
                <a16:creationId xmlns:a16="http://schemas.microsoft.com/office/drawing/2014/main" id="{0F7D302B-F535-A4A8-DD30-3D6E13B53B85}"/>
              </a:ext>
            </a:extLst>
          </p:cNvPr>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noProof="0"/>
              <a:t>FME meets Python</a:t>
            </a:r>
            <a:endParaRPr/>
          </a:p>
        </p:txBody>
      </p:sp>
      <p:sp>
        <p:nvSpPr>
          <p:cNvPr id="1137" name="Google Shape;1137;p159">
            <a:extLst>
              <a:ext uri="{FF2B5EF4-FFF2-40B4-BE49-F238E27FC236}">
                <a16:creationId xmlns:a16="http://schemas.microsoft.com/office/drawing/2014/main" id="{BB5BD086-0B6F-BC42-DE08-FC5B6D024BCD}"/>
              </a:ext>
            </a:extLst>
          </p:cNvPr>
          <p:cNvSpPr txBox="1">
            <a:spLocks noGrp="1"/>
          </p:cNvSpPr>
          <p:nvPr>
            <p:ph type="subTitle" idx="1"/>
          </p:nvPr>
        </p:nvSpPr>
        <p:spPr>
          <a:xfrm>
            <a:off x="3898741" y="1179725"/>
            <a:ext cx="7848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Section 2</a:t>
            </a:r>
            <a:endParaRPr/>
          </a:p>
        </p:txBody>
      </p:sp>
      <p:pic>
        <p:nvPicPr>
          <p:cNvPr id="1138" name="Google Shape;1138;p159">
            <a:extLst>
              <a:ext uri="{FF2B5EF4-FFF2-40B4-BE49-F238E27FC236}">
                <a16:creationId xmlns:a16="http://schemas.microsoft.com/office/drawing/2014/main" id="{AEC11EBA-8866-B17E-91B0-8530B4AAC815}"/>
              </a:ext>
            </a:extLst>
          </p:cNvPr>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Tree>
    <p:extLst>
      <p:ext uri="{BB962C8B-B14F-4D97-AF65-F5344CB8AC3E}">
        <p14:creationId xmlns:p14="http://schemas.microsoft.com/office/powerpoint/2010/main" val="141359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 name="Titel 1">
            <a:extLst>
              <a:ext uri="{FF2B5EF4-FFF2-40B4-BE49-F238E27FC236}">
                <a16:creationId xmlns:a16="http://schemas.microsoft.com/office/drawing/2014/main" id="{3AC29B49-07DE-14D6-2EE0-C830A0FB6762}"/>
              </a:ext>
            </a:extLst>
          </p:cNvPr>
          <p:cNvSpPr>
            <a:spLocks noGrp="1"/>
          </p:cNvSpPr>
          <p:nvPr>
            <p:ph type="title"/>
          </p:nvPr>
        </p:nvSpPr>
        <p:spPr/>
        <p:txBody>
          <a:bodyPr>
            <a:normAutofit/>
          </a:bodyPr>
          <a:lstStyle/>
          <a:p>
            <a:r>
              <a:rPr lang="en-US" noProof="0"/>
              <a:t>Published Parameters</a:t>
            </a:r>
          </a:p>
        </p:txBody>
      </p:sp>
      <p:sp>
        <p:nvSpPr>
          <p:cNvPr id="233" name="Shape 233"/>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15000"/>
              </a:lnSpc>
              <a:buSzPct val="100000"/>
              <a:buFont typeface="Arial"/>
              <a:buChar char="●"/>
            </a:pPr>
            <a:r>
              <a:rPr lang="en-US"/>
              <a:t>Published Parameter are parameters which are set before runtime.</a:t>
            </a:r>
          </a:p>
          <a:p>
            <a:pPr marL="411480" indent="-320040">
              <a:lnSpc>
                <a:spcPct val="115000"/>
              </a:lnSpc>
              <a:buSzPct val="100000"/>
              <a:buFont typeface="Arial"/>
              <a:buChar char="●"/>
            </a:pPr>
            <a:r>
              <a:rPr lang="en-US"/>
              <a:t>Examples:</a:t>
            </a:r>
          </a:p>
          <a:p>
            <a:pPr marL="822960" lvl="1" indent="-320040">
              <a:lnSpc>
                <a:spcPct val="115000"/>
              </a:lnSpc>
              <a:spcBef>
                <a:spcPts val="432"/>
              </a:spcBef>
              <a:buSzPct val="100000"/>
              <a:buFont typeface="Arial"/>
              <a:buChar char="○"/>
            </a:pPr>
            <a:r>
              <a:rPr lang="en-US" sz="1800"/>
              <a:t>Reader- / Writer file sources/ targets</a:t>
            </a:r>
          </a:p>
          <a:p>
            <a:pPr marL="822960" lvl="1" indent="-320040">
              <a:lnSpc>
                <a:spcPct val="115000"/>
              </a:lnSpc>
              <a:spcBef>
                <a:spcPts val="432"/>
              </a:spcBef>
              <a:buSzPct val="100000"/>
              <a:buFont typeface="Arial"/>
              <a:buChar char="○"/>
            </a:pPr>
            <a:r>
              <a:rPr lang="en-US" sz="1800"/>
              <a:t>Coordinate systems</a:t>
            </a:r>
          </a:p>
          <a:p>
            <a:pPr marL="822960" lvl="1" indent="-320040">
              <a:lnSpc>
                <a:spcPct val="115000"/>
              </a:lnSpc>
              <a:spcBef>
                <a:spcPts val="432"/>
              </a:spcBef>
              <a:buSzPct val="100000"/>
              <a:buFont typeface="Arial"/>
              <a:buChar char="○"/>
            </a:pPr>
            <a:r>
              <a:rPr lang="en-US" sz="1800"/>
              <a:t>Transformer parameters</a:t>
            </a:r>
          </a:p>
          <a:p>
            <a:pPr marL="822960" lvl="1" indent="-320040">
              <a:lnSpc>
                <a:spcPct val="115000"/>
              </a:lnSpc>
              <a:spcBef>
                <a:spcPts val="432"/>
              </a:spcBef>
              <a:buSzPct val="100000"/>
              <a:buFont typeface="Arial"/>
              <a:buChar char="○"/>
            </a:pPr>
            <a:r>
              <a:rPr lang="en-US" sz="1800"/>
              <a:t>Workspace Settings</a:t>
            </a:r>
          </a:p>
          <a:p>
            <a:pPr marL="822960" lvl="1" indent="-320040">
              <a:lnSpc>
                <a:spcPct val="115000"/>
              </a:lnSpc>
              <a:spcBef>
                <a:spcPts val="432"/>
              </a:spcBef>
              <a:buSzPct val="100000"/>
              <a:buFont typeface="Arial"/>
              <a:buChar char="○"/>
            </a:pPr>
            <a:r>
              <a:rPr lang="en-US" sz="1800"/>
              <a:t>Logfile</a:t>
            </a:r>
            <a:br>
              <a:rPr lang="en-US" sz="1800"/>
            </a:br>
            <a:endParaRPr lang="en-US" sz="1800"/>
          </a:p>
        </p:txBody>
      </p:sp>
      <p:grpSp>
        <p:nvGrpSpPr>
          <p:cNvPr id="3" name="Gruppieren 2">
            <a:extLst>
              <a:ext uri="{FF2B5EF4-FFF2-40B4-BE49-F238E27FC236}">
                <a16:creationId xmlns:a16="http://schemas.microsoft.com/office/drawing/2014/main" id="{281EA128-6865-02C5-5051-2D2D9E739B09}"/>
              </a:ext>
            </a:extLst>
          </p:cNvPr>
          <p:cNvGrpSpPr/>
          <p:nvPr/>
        </p:nvGrpSpPr>
        <p:grpSpPr>
          <a:xfrm>
            <a:off x="5241343" y="2979603"/>
            <a:ext cx="3691286" cy="1314634"/>
            <a:chOff x="6988458" y="2825343"/>
            <a:chExt cx="4921714" cy="1752845"/>
          </a:xfrm>
        </p:grpSpPr>
        <p:pic>
          <p:nvPicPr>
            <p:cNvPr id="4" name="Grafik 3">
              <a:extLst>
                <a:ext uri="{FF2B5EF4-FFF2-40B4-BE49-F238E27FC236}">
                  <a16:creationId xmlns:a16="http://schemas.microsoft.com/office/drawing/2014/main" id="{2051AF94-A4EF-50B0-639D-B7489E125A34}"/>
                </a:ext>
              </a:extLst>
            </p:cNvPr>
            <p:cNvPicPr>
              <a:picLocks noChangeAspect="1"/>
            </p:cNvPicPr>
            <p:nvPr/>
          </p:nvPicPr>
          <p:blipFill>
            <a:blip r:embed="rId3"/>
            <a:stretch>
              <a:fillRect/>
            </a:stretch>
          </p:blipFill>
          <p:spPr>
            <a:xfrm>
              <a:off x="7232744" y="2825343"/>
              <a:ext cx="4677428" cy="1752845"/>
            </a:xfrm>
            <a:prstGeom prst="rect">
              <a:avLst/>
            </a:prstGeom>
          </p:spPr>
        </p:pic>
        <p:sp>
          <p:nvSpPr>
            <p:cNvPr id="236" name="Shape 236"/>
            <p:cNvSpPr/>
            <p:nvPr/>
          </p:nvSpPr>
          <p:spPr>
            <a:xfrm>
              <a:off x="6988458" y="3231816"/>
              <a:ext cx="4160160" cy="1139016"/>
            </a:xfrm>
            <a:prstGeom prst="ellipse">
              <a:avLst/>
            </a:prstGeom>
            <a:noFill/>
            <a:ln w="28575" cap="flat" cmpd="sng">
              <a:solidFill>
                <a:srgbClr val="FF0000"/>
              </a:solidFill>
              <a:prstDash val="solid"/>
              <a:round/>
              <a:headEnd type="none" w="med" len="med"/>
              <a:tailEnd type="none" w="med" len="med"/>
            </a:ln>
          </p:spPr>
          <p:txBody>
            <a:bodyPr lIns="82283" tIns="82283" rIns="82283" bIns="82283" anchor="ctr" anchorCtr="0">
              <a:noAutofit/>
            </a:bodyPr>
            <a:lstStyle/>
            <a:p>
              <a:pPr defTabSz="685800">
                <a:defRPr/>
              </a:pPr>
              <a:endParaRPr sz="1260">
                <a:solidFill>
                  <a:srgbClr val="FF0000"/>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Titel 1">
            <a:extLst>
              <a:ext uri="{FF2B5EF4-FFF2-40B4-BE49-F238E27FC236}">
                <a16:creationId xmlns:a16="http://schemas.microsoft.com/office/drawing/2014/main" id="{3312FE85-B277-4809-B574-7574DA2A5C7F}"/>
              </a:ext>
            </a:extLst>
          </p:cNvPr>
          <p:cNvSpPr>
            <a:spLocks noGrp="1"/>
          </p:cNvSpPr>
          <p:nvPr>
            <p:ph type="title"/>
          </p:nvPr>
        </p:nvSpPr>
        <p:spPr/>
        <p:txBody>
          <a:bodyPr>
            <a:normAutofit/>
          </a:bodyPr>
          <a:lstStyle/>
          <a:p>
            <a:r>
              <a:rPr lang="en-US" noProof="0"/>
              <a:t>Scripted Parameter</a:t>
            </a:r>
          </a:p>
        </p:txBody>
      </p:sp>
      <p:sp>
        <p:nvSpPr>
          <p:cNvPr id="241" name="Shape 241"/>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15000"/>
              </a:lnSpc>
              <a:buSzPct val="100000"/>
              <a:buFont typeface="Arial"/>
              <a:buChar char="●"/>
            </a:pPr>
            <a:r>
              <a:rPr lang="en-US" dirty="0"/>
              <a:t>Value is either Python or TCL script</a:t>
            </a:r>
          </a:p>
          <a:p>
            <a:pPr marL="411480" indent="-320040">
              <a:lnSpc>
                <a:spcPct val="115000"/>
              </a:lnSpc>
              <a:buSzPct val="100000"/>
              <a:buFont typeface="Arial"/>
              <a:buChar char="●"/>
            </a:pPr>
            <a:r>
              <a:rPr lang="en-US" dirty="0"/>
              <a:t>Order of execution:</a:t>
            </a:r>
          </a:p>
          <a:p>
            <a:pPr marL="822960" lvl="1" indent="-320040">
              <a:lnSpc>
                <a:spcPct val="115000"/>
              </a:lnSpc>
              <a:spcBef>
                <a:spcPts val="432"/>
              </a:spcBef>
              <a:buSzPct val="100000"/>
              <a:buFont typeface="Arial"/>
              <a:buChar char="○"/>
            </a:pPr>
            <a:r>
              <a:rPr lang="en-US" sz="1800" dirty="0"/>
              <a:t>Scripted Parameter  </a:t>
            </a:r>
            <a:r>
              <a:rPr lang="en-US" sz="1000" dirty="0"/>
              <a:t>(in order)</a:t>
            </a:r>
          </a:p>
          <a:p>
            <a:pPr marL="822960" lvl="1" indent="-320040">
              <a:lnSpc>
                <a:spcPct val="115000"/>
              </a:lnSpc>
              <a:spcBef>
                <a:spcPts val="432"/>
              </a:spcBef>
              <a:buSzPct val="100000"/>
              <a:buFont typeface="Arial"/>
              <a:buChar char="○"/>
            </a:pPr>
            <a:r>
              <a:rPr lang="en-US" sz="1800" dirty="0"/>
              <a:t>Startup Script</a:t>
            </a:r>
          </a:p>
          <a:p>
            <a:pPr marL="822960" lvl="1" indent="-320040">
              <a:lnSpc>
                <a:spcPct val="115000"/>
              </a:lnSpc>
              <a:spcBef>
                <a:spcPts val="432"/>
              </a:spcBef>
              <a:buSzPct val="100000"/>
              <a:buFont typeface="Arial"/>
              <a:buChar char="○"/>
            </a:pPr>
            <a:r>
              <a:rPr lang="en-US" sz="1800" dirty="0"/>
              <a:t>FME Process</a:t>
            </a:r>
          </a:p>
          <a:p>
            <a:pPr marL="822960" lvl="1" indent="-320040">
              <a:lnSpc>
                <a:spcPct val="115000"/>
              </a:lnSpc>
              <a:spcBef>
                <a:spcPts val="432"/>
              </a:spcBef>
              <a:buSzPct val="100000"/>
              <a:buFont typeface="Arial"/>
              <a:buChar char="○"/>
            </a:pPr>
            <a:r>
              <a:rPr lang="en-US" sz="1800" dirty="0"/>
              <a:t>Shutdown Script</a:t>
            </a:r>
          </a:p>
          <a:p>
            <a:pPr marL="411480" indent="-320040">
              <a:lnSpc>
                <a:spcPct val="115000"/>
              </a:lnSpc>
              <a:buSzPct val="100000"/>
              <a:buFont typeface="Arial"/>
              <a:buChar char="●"/>
            </a:pPr>
            <a:r>
              <a:rPr lang="en-US" dirty="0"/>
              <a:t>Allows usage as Reader parameter</a:t>
            </a:r>
            <a:br>
              <a:rPr lang="en-US" dirty="0"/>
            </a:br>
            <a:endParaRPr lang="en-US" dirty="0"/>
          </a:p>
        </p:txBody>
      </p:sp>
      <p:pic>
        <p:nvPicPr>
          <p:cNvPr id="4" name="Grafik 3">
            <a:extLst>
              <a:ext uri="{FF2B5EF4-FFF2-40B4-BE49-F238E27FC236}">
                <a16:creationId xmlns:a16="http://schemas.microsoft.com/office/drawing/2014/main" id="{EE171DC8-6B9D-FBC5-981A-329E7473A8EA}"/>
              </a:ext>
            </a:extLst>
          </p:cNvPr>
          <p:cNvPicPr>
            <a:picLocks noChangeAspect="1"/>
          </p:cNvPicPr>
          <p:nvPr/>
        </p:nvPicPr>
        <p:blipFill>
          <a:blip r:embed="rId3"/>
          <a:stretch>
            <a:fillRect/>
          </a:stretch>
        </p:blipFill>
        <p:spPr>
          <a:xfrm>
            <a:off x="6081429" y="902138"/>
            <a:ext cx="2700715" cy="3708124"/>
          </a:xfrm>
          <a:prstGeom prst="rect">
            <a:avLst/>
          </a:prstGeom>
        </p:spPr>
      </p:pic>
      <p:sp>
        <p:nvSpPr>
          <p:cNvPr id="5" name="Rechteck 4">
            <a:extLst>
              <a:ext uri="{FF2B5EF4-FFF2-40B4-BE49-F238E27FC236}">
                <a16:creationId xmlns:a16="http://schemas.microsoft.com/office/drawing/2014/main" id="{32B2B33D-679D-E9AE-BD6B-712A180B3B4C}"/>
              </a:ext>
            </a:extLst>
          </p:cNvPr>
          <p:cNvSpPr/>
          <p:nvPr/>
        </p:nvSpPr>
        <p:spPr>
          <a:xfrm>
            <a:off x="6081427" y="4135374"/>
            <a:ext cx="1551527" cy="24688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685800">
              <a:defRPr/>
            </a:pPr>
            <a:endParaRPr lang="en-US" sz="1050">
              <a:solidFill>
                <a:srgbClr val="013F9E"/>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 name="Titel 1">
            <a:extLst>
              <a:ext uri="{FF2B5EF4-FFF2-40B4-BE49-F238E27FC236}">
                <a16:creationId xmlns:a16="http://schemas.microsoft.com/office/drawing/2014/main" id="{A9206E73-BE31-CF90-036C-26A96D0503DA}"/>
              </a:ext>
            </a:extLst>
          </p:cNvPr>
          <p:cNvSpPr>
            <a:spLocks noGrp="1"/>
          </p:cNvSpPr>
          <p:nvPr>
            <p:ph type="title"/>
          </p:nvPr>
        </p:nvSpPr>
        <p:spPr/>
        <p:txBody>
          <a:bodyPr>
            <a:normAutofit/>
          </a:bodyPr>
          <a:lstStyle/>
          <a:p>
            <a:r>
              <a:rPr lang="en-US" noProof="0"/>
              <a:t>Scripted Parameter</a:t>
            </a:r>
          </a:p>
        </p:txBody>
      </p:sp>
      <p:sp>
        <p:nvSpPr>
          <p:cNvPr id="248" name="Shape 248"/>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15000"/>
              </a:lnSpc>
              <a:buSzPct val="100000"/>
              <a:buFont typeface="Arial"/>
              <a:buChar char="●"/>
            </a:pPr>
            <a:r>
              <a:rPr lang="en-US" dirty="0"/>
              <a:t>Last line with </a:t>
            </a:r>
            <a:r>
              <a:rPr lang="en-US" dirty="0">
                <a:latin typeface="Courier New"/>
                <a:ea typeface="Courier New"/>
                <a:cs typeface="Courier New"/>
                <a:sym typeface="Courier New"/>
              </a:rPr>
              <a:t>return</a:t>
            </a:r>
            <a:r>
              <a:rPr lang="en-US" dirty="0"/>
              <a:t> statement to hand value to FME process</a:t>
            </a:r>
          </a:p>
          <a:p>
            <a:pPr marL="411480" indent="-320040">
              <a:lnSpc>
                <a:spcPct val="115000"/>
              </a:lnSpc>
              <a:buSzPct val="100000"/>
              <a:buFont typeface="Arial"/>
              <a:buChar char="●"/>
            </a:pPr>
            <a:r>
              <a:rPr lang="en-US" dirty="0"/>
              <a:t>Access of Published Parameter</a:t>
            </a:r>
          </a:p>
          <a:p>
            <a:pPr marL="822960" lvl="1" indent="-308610">
              <a:lnSpc>
                <a:spcPct val="115000"/>
              </a:lnSpc>
              <a:spcBef>
                <a:spcPts val="432"/>
              </a:spcBef>
              <a:buSzPct val="100000"/>
              <a:buFont typeface="Arial"/>
              <a:buChar char="○"/>
            </a:pPr>
            <a:r>
              <a:rPr lang="en-US" sz="1600" dirty="0"/>
              <a:t>New: </a:t>
            </a:r>
            <a:r>
              <a:rPr lang="en-US" sz="1600" dirty="0" err="1">
                <a:latin typeface="Courier New"/>
                <a:ea typeface="Courier New"/>
                <a:cs typeface="Courier New"/>
                <a:sym typeface="Courier New"/>
              </a:rPr>
              <a:t>fme.macroValues</a:t>
            </a:r>
            <a:r>
              <a:rPr lang="en-US" sz="1600" dirty="0">
                <a:latin typeface="Courier New"/>
                <a:ea typeface="Courier New"/>
                <a:cs typeface="Courier New"/>
                <a:sym typeface="Courier New"/>
              </a:rPr>
              <a:t>[‘</a:t>
            </a:r>
            <a:r>
              <a:rPr lang="en-US" sz="1600" dirty="0" err="1">
                <a:latin typeface="Courier New"/>
                <a:ea typeface="Courier New"/>
                <a:cs typeface="Courier New"/>
                <a:sym typeface="Courier New"/>
              </a:rPr>
              <a:t>Parameter_Name</a:t>
            </a:r>
            <a:r>
              <a:rPr lang="en-US" sz="1600" dirty="0">
                <a:latin typeface="Courier New"/>
                <a:ea typeface="Courier New"/>
                <a:cs typeface="Courier New"/>
                <a:sym typeface="Courier New"/>
              </a:rPr>
              <a:t>‘]</a:t>
            </a:r>
          </a:p>
          <a:p>
            <a:pPr marL="822960" lvl="1" indent="-308610">
              <a:lnSpc>
                <a:spcPct val="115000"/>
              </a:lnSpc>
              <a:spcBef>
                <a:spcPts val="432"/>
              </a:spcBef>
              <a:buSzPct val="100000"/>
              <a:buFont typeface="Arial"/>
              <a:buChar char="○"/>
            </a:pPr>
            <a:r>
              <a:rPr lang="en-US" sz="1600" dirty="0"/>
              <a:t>Old: </a:t>
            </a:r>
            <a:r>
              <a:rPr lang="en-US" sz="1600" dirty="0" err="1">
                <a:latin typeface="Courier New"/>
                <a:ea typeface="Courier New"/>
                <a:cs typeface="Courier New"/>
                <a:sym typeface="Courier New"/>
              </a:rPr>
              <a:t>FME_MacroValues</a:t>
            </a:r>
            <a:r>
              <a:rPr lang="en-US" sz="1600" dirty="0">
                <a:latin typeface="Courier New"/>
                <a:ea typeface="Courier New"/>
                <a:cs typeface="Courier New"/>
                <a:sym typeface="Courier New"/>
              </a:rPr>
              <a:t>[‘</a:t>
            </a:r>
            <a:r>
              <a:rPr lang="en-US" sz="1600" dirty="0" err="1">
                <a:latin typeface="Courier New"/>
                <a:ea typeface="Courier New"/>
                <a:cs typeface="Courier New"/>
                <a:sym typeface="Courier New"/>
              </a:rPr>
              <a:t>Parameter_Name</a:t>
            </a:r>
            <a:r>
              <a:rPr lang="en-US" sz="1600" dirty="0">
                <a:latin typeface="Courier New"/>
                <a:ea typeface="Courier New"/>
                <a:cs typeface="Courier New"/>
                <a:sym typeface="Courier New"/>
              </a:rPr>
              <a:t>‘]</a:t>
            </a:r>
          </a:p>
          <a:p>
            <a:pPr marL="91440" indent="0">
              <a:lnSpc>
                <a:spcPct val="115000"/>
              </a:lnSpc>
              <a:buSzPct val="100000"/>
              <a:buNone/>
            </a:pPr>
            <a:br>
              <a:rPr lang="en-US" dirty="0"/>
            </a:br>
            <a:br>
              <a:rPr lang="en-US" dirty="0"/>
            </a:b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 name="Titel 1">
            <a:extLst>
              <a:ext uri="{FF2B5EF4-FFF2-40B4-BE49-F238E27FC236}">
                <a16:creationId xmlns:a16="http://schemas.microsoft.com/office/drawing/2014/main" id="{DD26FCEA-EDB6-24A7-6AA4-13DB031CE881}"/>
              </a:ext>
            </a:extLst>
          </p:cNvPr>
          <p:cNvSpPr>
            <a:spLocks noGrp="1"/>
          </p:cNvSpPr>
          <p:nvPr>
            <p:ph type="title"/>
          </p:nvPr>
        </p:nvSpPr>
        <p:spPr/>
        <p:txBody>
          <a:bodyPr/>
          <a:lstStyle/>
          <a:p>
            <a:r>
              <a:rPr lang="en-US" noProof="0"/>
              <a:t>FME Objects &amp; Plugin API</a:t>
            </a:r>
          </a:p>
        </p:txBody>
      </p:sp>
      <p:sp>
        <p:nvSpPr>
          <p:cNvPr id="262" name="Shape 262"/>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15000"/>
              </a:lnSpc>
              <a:buSzPct val="100000"/>
              <a:buFont typeface="Arial"/>
              <a:buChar char="●"/>
            </a:pPr>
            <a:r>
              <a:rPr lang="en-US" dirty="0"/>
              <a:t>FME Objects API</a:t>
            </a:r>
          </a:p>
          <a:p>
            <a:pPr marL="822960" lvl="1" indent="-320040">
              <a:lnSpc>
                <a:spcPct val="115000"/>
              </a:lnSpc>
              <a:spcBef>
                <a:spcPts val="432"/>
              </a:spcBef>
              <a:buSzPct val="100000"/>
            </a:pPr>
            <a:r>
              <a:rPr lang="en-US" sz="1800" dirty="0"/>
              <a:t>Library containing FME functionality</a:t>
            </a:r>
          </a:p>
          <a:p>
            <a:pPr marL="411480" indent="-320040">
              <a:lnSpc>
                <a:spcPct val="115000"/>
              </a:lnSpc>
              <a:buSzPct val="100000"/>
            </a:pPr>
            <a:r>
              <a:rPr lang="en-US" dirty="0"/>
              <a:t>Plugin API</a:t>
            </a:r>
          </a:p>
          <a:p>
            <a:pPr marL="822960" lvl="1" indent="-320040">
              <a:lnSpc>
                <a:spcPct val="115000"/>
              </a:lnSpc>
              <a:spcBef>
                <a:spcPts val="432"/>
              </a:spcBef>
              <a:buSzPct val="100000"/>
            </a:pPr>
            <a:r>
              <a:rPr lang="en-US" sz="1800" dirty="0"/>
              <a:t>Develop Readers, Writers, Formats, Transformers</a:t>
            </a:r>
          </a:p>
          <a:p>
            <a:pPr marL="822960" lvl="1" indent="-320040">
              <a:lnSpc>
                <a:spcPct val="115000"/>
              </a:lnSpc>
              <a:spcBef>
                <a:spcPts val="432"/>
              </a:spcBef>
              <a:buSzPct val="100000"/>
            </a:pPr>
            <a:r>
              <a:rPr lang="en-US" sz="1800" dirty="0"/>
              <a:t>Uses FME Objects</a:t>
            </a:r>
          </a:p>
          <a:p>
            <a:pPr marL="411480" indent="-320040">
              <a:lnSpc>
                <a:spcPct val="115000"/>
              </a:lnSpc>
              <a:buSzPct val="100000"/>
            </a:pPr>
            <a:r>
              <a:rPr lang="en-US" dirty="0"/>
              <a:t>Documentation</a:t>
            </a:r>
          </a:p>
          <a:p>
            <a:pPr marL="754380" lvl="1" indent="-320040">
              <a:lnSpc>
                <a:spcPct val="115000"/>
              </a:lnSpc>
              <a:buSzPct val="100000"/>
              <a:buChar char="●"/>
            </a:pPr>
            <a:r>
              <a:rPr lang="en-US" sz="1350" dirty="0">
                <a:solidFill>
                  <a:srgbClr val="000000"/>
                </a:solidFill>
                <a:latin typeface="Segoe UI" panose="020B0502040204020203" pitchFamily="34" charset="0"/>
                <a:hlinkClick r:id="rId3"/>
              </a:rPr>
              <a:t>https://docs.safe.com/fme/html/fmepython/index.html</a:t>
            </a:r>
            <a:r>
              <a:rPr lang="en-US" sz="1350" dirty="0">
                <a:solidFill>
                  <a:srgbClr val="000000"/>
                </a:solidFill>
                <a:latin typeface="Segoe UI" panose="020B0502040204020203" pitchFamily="34" charset="0"/>
              </a:rPr>
              <a:t> </a:t>
            </a:r>
            <a:r>
              <a:rPr lang="en-US" sz="1500" dirty="0"/>
              <a:t> </a:t>
            </a:r>
          </a:p>
          <a:p>
            <a:pPr marL="1097280" lvl="2" indent="-320040">
              <a:lnSpc>
                <a:spcPct val="115000"/>
              </a:lnSpc>
              <a:buSzPct val="100000"/>
              <a:buChar char="●"/>
            </a:pPr>
            <a:r>
              <a:rPr lang="en-US" sz="1200" dirty="0"/>
              <a:t>Python FME Objects / Python FME Webservices API</a:t>
            </a:r>
          </a:p>
          <a:p>
            <a:pPr marL="754380" lvl="1" indent="-320040">
              <a:lnSpc>
                <a:spcPct val="115000"/>
              </a:lnSpc>
              <a:buSzPct val="100000"/>
              <a:buChar char="●"/>
            </a:pPr>
            <a:r>
              <a:rPr lang="en-US" sz="1350" dirty="0">
                <a:solidFill>
                  <a:srgbClr val="000000"/>
                </a:solidFill>
                <a:latin typeface="Segoe UI" panose="020B0502040204020203" pitchFamily="34" charset="0"/>
                <a:hlinkClick r:id="rId4"/>
              </a:rPr>
              <a:t>https://safe.com/documentation</a:t>
            </a:r>
            <a:r>
              <a:rPr lang="en-US" sz="1350" dirty="0">
                <a:solidFill>
                  <a:srgbClr val="000000"/>
                </a:solidFill>
                <a:latin typeface="Segoe UI" panose="020B0502040204020203"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Titel 2">
            <a:extLst>
              <a:ext uri="{FF2B5EF4-FFF2-40B4-BE49-F238E27FC236}">
                <a16:creationId xmlns:a16="http://schemas.microsoft.com/office/drawing/2014/main" id="{20844864-5169-E04E-D0E9-3A4663E232BA}"/>
              </a:ext>
            </a:extLst>
          </p:cNvPr>
          <p:cNvSpPr>
            <a:spLocks noGrp="1"/>
          </p:cNvSpPr>
          <p:nvPr>
            <p:ph type="title"/>
          </p:nvPr>
        </p:nvSpPr>
        <p:spPr/>
        <p:txBody>
          <a:bodyPr>
            <a:normAutofit/>
          </a:bodyPr>
          <a:lstStyle/>
          <a:p>
            <a:r>
              <a:rPr lang="en-US" noProof="0" err="1"/>
              <a:t>fmeobjects</a:t>
            </a:r>
            <a:endParaRPr lang="en-US" noProof="0"/>
          </a:p>
        </p:txBody>
      </p:sp>
      <p:sp>
        <p:nvSpPr>
          <p:cNvPr id="268" name="Shape 268"/>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50000"/>
              </a:lnSpc>
              <a:buSzPct val="100000"/>
              <a:buFont typeface="Arial"/>
              <a:buChar char="●"/>
            </a:pPr>
            <a:r>
              <a:rPr lang="en-US" dirty="0"/>
              <a:t>Central module </a:t>
            </a:r>
            <a:r>
              <a:rPr lang="en-US" dirty="0" err="1">
                <a:latin typeface="Courier New"/>
                <a:ea typeface="Courier New"/>
                <a:cs typeface="Courier New"/>
                <a:sym typeface="Courier New"/>
              </a:rPr>
              <a:t>fmeobjects</a:t>
            </a:r>
            <a:endParaRPr lang="en-US" dirty="0">
              <a:latin typeface="Courier New"/>
              <a:ea typeface="Courier New"/>
              <a:cs typeface="Courier New"/>
              <a:sym typeface="Courier New"/>
            </a:endParaRPr>
          </a:p>
          <a:p>
            <a:pPr marL="411480" indent="-320040">
              <a:lnSpc>
                <a:spcPct val="150000"/>
              </a:lnSpc>
              <a:buSzPct val="100000"/>
              <a:buFont typeface="Arial"/>
              <a:buChar char="●"/>
            </a:pPr>
            <a:r>
              <a:rPr lang="en-US" dirty="0"/>
              <a:t>Code statement: </a:t>
            </a:r>
            <a:r>
              <a:rPr lang="en-US" dirty="0">
                <a:solidFill>
                  <a:srgbClr val="0000FF"/>
                </a:solidFill>
                <a:latin typeface="Courier New"/>
                <a:ea typeface="Courier New"/>
                <a:cs typeface="Courier New"/>
                <a:sym typeface="Courier New"/>
              </a:rPr>
              <a:t>import</a:t>
            </a:r>
            <a:r>
              <a:rPr lang="en-US" dirty="0">
                <a:solidFill>
                  <a:srgbClr val="FF9900"/>
                </a:solidFill>
                <a:latin typeface="Courier New"/>
                <a:ea typeface="Courier New"/>
                <a:cs typeface="Courier New"/>
                <a:sym typeface="Courier New"/>
              </a:rPr>
              <a:t> </a:t>
            </a:r>
            <a:r>
              <a:rPr lang="en-US" dirty="0" err="1">
                <a:latin typeface="Courier New"/>
                <a:ea typeface="Courier New"/>
                <a:cs typeface="Courier New"/>
                <a:sym typeface="Courier New"/>
              </a:rPr>
              <a:t>fmeobjects</a:t>
            </a:r>
            <a:endParaRPr lang="en-US" dirty="0">
              <a:latin typeface="Courier New"/>
              <a:ea typeface="Courier New"/>
              <a:cs typeface="Courier New"/>
              <a:sym typeface="Courier New"/>
            </a:endParaRPr>
          </a:p>
          <a:p>
            <a:pPr marL="411480" indent="-320040">
              <a:lnSpc>
                <a:spcPct val="150000"/>
              </a:lnSpc>
              <a:buSzPct val="100000"/>
              <a:buFont typeface="Arial"/>
              <a:buChar char="●"/>
            </a:pPr>
            <a:r>
              <a:rPr lang="en-US" dirty="0"/>
              <a:t>Many classes for different FME aspects:</a:t>
            </a:r>
          </a:p>
          <a:p>
            <a:pPr marL="822960" lvl="1" indent="-320040">
              <a:lnSpc>
                <a:spcPct val="150000"/>
              </a:lnSpc>
              <a:spcBef>
                <a:spcPts val="432"/>
              </a:spcBef>
              <a:buSzPct val="100000"/>
              <a:buFont typeface="Courier New"/>
              <a:buChar char="○"/>
            </a:pPr>
            <a:r>
              <a:rPr lang="en-US" sz="1800" i="1" dirty="0" err="1">
                <a:latin typeface="Courier New"/>
                <a:ea typeface="Courier New"/>
                <a:cs typeface="Courier New"/>
                <a:sym typeface="Courier New"/>
              </a:rPr>
              <a:t>FMEFeature</a:t>
            </a:r>
            <a:r>
              <a:rPr lang="en-US" sz="1800" dirty="0">
                <a:latin typeface="Courier New"/>
                <a:ea typeface="Courier New"/>
                <a:cs typeface="Courier New"/>
                <a:sym typeface="Courier New"/>
              </a:rPr>
              <a:t>, </a:t>
            </a:r>
            <a:r>
              <a:rPr lang="en-US" sz="1800" i="1" dirty="0" err="1">
                <a:latin typeface="Courier New"/>
                <a:ea typeface="Courier New"/>
                <a:cs typeface="Courier New"/>
                <a:sym typeface="Courier New"/>
              </a:rPr>
              <a:t>FMEGeometry</a:t>
            </a:r>
            <a:r>
              <a:rPr lang="en-US" sz="1800" i="1" dirty="0">
                <a:latin typeface="Courier New"/>
                <a:ea typeface="Courier New"/>
                <a:cs typeface="Courier New"/>
                <a:sym typeface="Courier New"/>
              </a:rPr>
              <a:t>, </a:t>
            </a:r>
            <a:r>
              <a:rPr lang="en-US" sz="1800" i="1" dirty="0" err="1">
                <a:latin typeface="Courier New"/>
                <a:ea typeface="Courier New"/>
                <a:cs typeface="Courier New"/>
                <a:sym typeface="Courier New"/>
              </a:rPr>
              <a:t>FMELogfile</a:t>
            </a:r>
            <a:r>
              <a:rPr lang="en-US" sz="1800" dirty="0">
                <a:latin typeface="Courier New"/>
                <a:ea typeface="Courier New"/>
                <a:cs typeface="Courier New"/>
                <a:sym typeface="Courier New"/>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 name="Titel 2">
            <a:extLst>
              <a:ext uri="{FF2B5EF4-FFF2-40B4-BE49-F238E27FC236}">
                <a16:creationId xmlns:a16="http://schemas.microsoft.com/office/drawing/2014/main" id="{918F96A7-86BF-D151-E556-480FF38704CA}"/>
              </a:ext>
            </a:extLst>
          </p:cNvPr>
          <p:cNvSpPr>
            <a:spLocks noGrp="1"/>
          </p:cNvSpPr>
          <p:nvPr>
            <p:ph type="title"/>
          </p:nvPr>
        </p:nvSpPr>
        <p:spPr/>
        <p:txBody>
          <a:bodyPr>
            <a:normAutofit/>
          </a:bodyPr>
          <a:lstStyle/>
          <a:p>
            <a:r>
              <a:rPr lang="en-US" noProof="0" err="1"/>
              <a:t>FMELogFile</a:t>
            </a:r>
            <a:r>
              <a:rPr lang="en-US" noProof="0"/>
              <a:t>()</a:t>
            </a:r>
          </a:p>
        </p:txBody>
      </p:sp>
      <p:sp>
        <p:nvSpPr>
          <p:cNvPr id="310" name="Shape 310"/>
          <p:cNvSpPr txBox="1">
            <a:spLocks noGrp="1"/>
          </p:cNvSpPr>
          <p:nvPr>
            <p:ph type="body" idx="1"/>
          </p:nvPr>
        </p:nvSpPr>
        <p:spPr>
          <a:prstGeom prst="rect">
            <a:avLst/>
          </a:prstGeom>
        </p:spPr>
        <p:txBody>
          <a:bodyPr spcFirstLastPara="1" wrap="square" lIns="82283" tIns="82283" rIns="82283" bIns="82283" anchor="t" anchorCtr="0">
            <a:noAutofit/>
          </a:bodyPr>
          <a:lstStyle/>
          <a:p>
            <a:pPr marL="360045">
              <a:lnSpc>
                <a:spcPct val="150000"/>
              </a:lnSpc>
              <a:spcBef>
                <a:spcPts val="0"/>
              </a:spcBef>
              <a:buSzPct val="100000"/>
            </a:pPr>
            <a:r>
              <a:rPr lang="en-US" sz="1620" dirty="0"/>
              <a:t>Create your own log messages (also on FME Flow!)</a:t>
            </a:r>
          </a:p>
          <a:p>
            <a:pPr marL="360045">
              <a:lnSpc>
                <a:spcPct val="150000"/>
              </a:lnSpc>
              <a:spcBef>
                <a:spcPts val="0"/>
              </a:spcBef>
              <a:buSzPct val="100000"/>
            </a:pPr>
            <a:r>
              <a:rPr lang="en-US" sz="1620" dirty="0"/>
              <a:t>Create a logger object</a:t>
            </a:r>
          </a:p>
          <a:p>
            <a:pPr>
              <a:lnSpc>
                <a:spcPct val="150000"/>
              </a:lnSpc>
              <a:spcBef>
                <a:spcPts val="0"/>
              </a:spcBef>
            </a:pPr>
            <a:r>
              <a:rPr lang="en-US" sz="1620" dirty="0">
                <a:latin typeface="Courier New"/>
                <a:ea typeface="Courier New"/>
                <a:cs typeface="Courier New"/>
                <a:sym typeface="Courier New"/>
              </a:rPr>
              <a:t>logger = </a:t>
            </a:r>
            <a:r>
              <a:rPr lang="en-US" sz="1620" dirty="0" err="1">
                <a:latin typeface="Courier New"/>
                <a:ea typeface="Courier New"/>
                <a:cs typeface="Courier New"/>
                <a:sym typeface="Courier New"/>
              </a:rPr>
              <a:t>fmeobjects.FMELogfile</a:t>
            </a:r>
            <a:r>
              <a:rPr lang="en-US" sz="1620" dirty="0">
                <a:latin typeface="Courier New"/>
                <a:ea typeface="Courier New"/>
                <a:cs typeface="Courier New"/>
                <a:sym typeface="Courier New"/>
              </a:rPr>
              <a:t>() </a:t>
            </a:r>
          </a:p>
          <a:p>
            <a:pPr>
              <a:lnSpc>
                <a:spcPct val="150000"/>
              </a:lnSpc>
              <a:spcBef>
                <a:spcPts val="0"/>
              </a:spcBef>
            </a:pPr>
            <a:endParaRPr lang="en-US" sz="1620" dirty="0"/>
          </a:p>
          <a:p>
            <a:pPr marL="360045">
              <a:lnSpc>
                <a:spcPct val="150000"/>
              </a:lnSpc>
              <a:spcBef>
                <a:spcPts val="0"/>
              </a:spcBef>
              <a:buSzPct val="100000"/>
            </a:pPr>
            <a:r>
              <a:rPr lang="en-US" sz="1620" dirty="0"/>
              <a:t>Don’t forget to import </a:t>
            </a:r>
            <a:r>
              <a:rPr lang="en-US" sz="1620" dirty="0" err="1"/>
              <a:t>fmeobjects</a:t>
            </a:r>
            <a:endParaRPr lang="en-US" sz="1620" dirty="0"/>
          </a:p>
          <a:p>
            <a:pPr marL="360045">
              <a:lnSpc>
                <a:spcPct val="150000"/>
              </a:lnSpc>
              <a:spcBef>
                <a:spcPts val="0"/>
              </a:spcBef>
              <a:buSzPct val="100000"/>
            </a:pPr>
            <a:r>
              <a:rPr lang="en-US" sz="1620" dirty="0"/>
              <a:t>Create a log message</a:t>
            </a:r>
          </a:p>
          <a:p>
            <a:pPr>
              <a:lnSpc>
                <a:spcPct val="150000"/>
              </a:lnSpc>
              <a:spcBef>
                <a:spcPts val="0"/>
              </a:spcBef>
            </a:pPr>
            <a:r>
              <a:rPr lang="en-US" sz="1620" dirty="0" err="1">
                <a:latin typeface="Courier New"/>
                <a:ea typeface="Courier New"/>
                <a:cs typeface="Courier New"/>
                <a:sym typeface="Courier New"/>
              </a:rPr>
              <a:t>logger.logMessageString</a:t>
            </a:r>
            <a:r>
              <a:rPr lang="en-US" sz="1620" dirty="0">
                <a:latin typeface="Courier New"/>
                <a:ea typeface="Courier New"/>
                <a:cs typeface="Courier New"/>
                <a:sym typeface="Courier New"/>
              </a:rPr>
              <a:t>(message, severity)</a:t>
            </a:r>
            <a:br>
              <a:rPr lang="en-US" sz="1620" dirty="0"/>
            </a:br>
            <a:br>
              <a:rPr lang="en-US" sz="1620" dirty="0"/>
            </a:br>
            <a:endParaRPr lang="en-US" sz="16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4"/>
          <p:cNvSpPr txBox="1">
            <a:spLocks noGrp="1"/>
          </p:cNvSpPr>
          <p:nvPr>
            <p:ph type="title"/>
          </p:nvPr>
        </p:nvSpPr>
        <p:spPr>
          <a:xfrm>
            <a:off x="724625" y="379050"/>
            <a:ext cx="6949800" cy="15237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Housekeeping</a:t>
            </a:r>
            <a:endParaRPr/>
          </a:p>
        </p:txBody>
      </p:sp>
      <p:sp>
        <p:nvSpPr>
          <p:cNvPr id="814" name="Google Shape;814;p134"/>
          <p:cNvSpPr txBox="1">
            <a:spLocks noGrp="1"/>
          </p:cNvSpPr>
          <p:nvPr>
            <p:ph type="body" idx="1"/>
          </p:nvPr>
        </p:nvSpPr>
        <p:spPr>
          <a:xfrm>
            <a:off x="724625" y="2167950"/>
            <a:ext cx="6949800" cy="29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457200" lvl="0" indent="-323850" algn="l" rtl="0">
              <a:spcBef>
                <a:spcPts val="500"/>
              </a:spcBef>
              <a:spcAft>
                <a:spcPts val="0"/>
              </a:spcAft>
              <a:buSzPts val="1500"/>
              <a:buChar char="●"/>
            </a:pPr>
            <a:r>
              <a:rPr lang="en"/>
              <a:t>Three hour training</a:t>
            </a:r>
            <a:endParaRPr/>
          </a:p>
          <a:p>
            <a:pPr marL="914400" lvl="1" indent="-298450" algn="l" rtl="0">
              <a:spcBef>
                <a:spcPts val="500"/>
              </a:spcBef>
              <a:spcAft>
                <a:spcPts val="0"/>
              </a:spcAft>
              <a:buSzPts val="1100"/>
              <a:buChar char="○"/>
            </a:pPr>
            <a:r>
              <a:rPr lang="en"/>
              <a:t>Break from 10:30 - 10:45 am</a:t>
            </a:r>
            <a:endParaRPr/>
          </a:p>
          <a:p>
            <a:pPr marL="914400" lvl="1" indent="-298450" algn="l" rtl="0">
              <a:spcBef>
                <a:spcPts val="500"/>
              </a:spcBef>
              <a:spcAft>
                <a:spcPts val="0"/>
              </a:spcAft>
              <a:buSzPts val="1100"/>
              <a:buChar char="○"/>
            </a:pPr>
            <a:r>
              <a:rPr lang="en"/>
              <a:t>Lunch from 12:00 - 1:00 pm</a:t>
            </a:r>
            <a:endParaRPr/>
          </a:p>
          <a:p>
            <a:pPr marL="914400" lvl="1" indent="-298450" algn="l" rtl="0">
              <a:spcBef>
                <a:spcPts val="500"/>
              </a:spcBef>
              <a:spcAft>
                <a:spcPts val="0"/>
              </a:spcAft>
              <a:buSzPts val="1100"/>
              <a:buChar char="○"/>
            </a:pPr>
            <a:r>
              <a:rPr lang="en"/>
              <a:t>Plenary at 1:00 pm</a:t>
            </a:r>
            <a:endParaRPr/>
          </a:p>
          <a:p>
            <a:pPr marL="457200" lvl="0" indent="-323850" algn="l" rtl="0">
              <a:spcBef>
                <a:spcPts val="500"/>
              </a:spcBef>
              <a:spcAft>
                <a:spcPts val="0"/>
              </a:spcAft>
              <a:buSzPts val="1500"/>
              <a:buChar char="●"/>
            </a:pPr>
            <a:r>
              <a:rPr lang="en"/>
              <a:t>Training environment with FME in Strigo</a:t>
            </a:r>
            <a:endParaRPr/>
          </a:p>
          <a:p>
            <a:pPr marL="457200" lvl="0" indent="-323850" algn="l" rtl="0">
              <a:spcBef>
                <a:spcPts val="500"/>
              </a:spcBef>
              <a:spcAft>
                <a:spcPts val="0"/>
              </a:spcAft>
              <a:buSzPts val="1500"/>
              <a:buChar char="●"/>
            </a:pPr>
            <a:r>
              <a:rPr lang="en"/>
              <a:t>Course material will be available on the FME Knowledge Base after the course</a:t>
            </a:r>
            <a:endParaRPr/>
          </a:p>
          <a:p>
            <a:pPr marL="914400" lvl="1" indent="-298450" algn="l" rtl="0">
              <a:spcBef>
                <a:spcPts val="500"/>
              </a:spcBef>
              <a:spcAft>
                <a:spcPts val="0"/>
              </a:spcAft>
              <a:buSzPts val="1100"/>
              <a:buChar char="○"/>
            </a:pPr>
            <a:r>
              <a:rPr lang="en"/>
              <a:t>Data and workspaces on Github FMEData</a:t>
            </a:r>
            <a:endParaRPr/>
          </a:p>
          <a:p>
            <a:pPr marL="0" lvl="0" indent="0" algn="l" rtl="0">
              <a:spcBef>
                <a:spcPts val="500"/>
              </a:spcBef>
              <a:spcAft>
                <a:spcPts val="5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DB19D9-C906-BBFA-27F8-D406F2D4DFB0}"/>
              </a:ext>
            </a:extLst>
          </p:cNvPr>
          <p:cNvSpPr>
            <a:spLocks noGrp="1"/>
          </p:cNvSpPr>
          <p:nvPr>
            <p:ph type="title"/>
          </p:nvPr>
        </p:nvSpPr>
        <p:spPr/>
        <p:txBody>
          <a:bodyPr/>
          <a:lstStyle/>
          <a:p>
            <a:r>
              <a:rPr lang="en-US" noProof="0"/>
              <a:t>Using print()</a:t>
            </a:r>
          </a:p>
        </p:txBody>
      </p:sp>
      <p:sp>
        <p:nvSpPr>
          <p:cNvPr id="3" name="Textplatzhalter 2">
            <a:extLst>
              <a:ext uri="{FF2B5EF4-FFF2-40B4-BE49-F238E27FC236}">
                <a16:creationId xmlns:a16="http://schemas.microsoft.com/office/drawing/2014/main" id="{DF8A6172-8C90-4A1B-874E-185A7333C673}"/>
              </a:ext>
            </a:extLst>
          </p:cNvPr>
          <p:cNvSpPr>
            <a:spLocks noGrp="1"/>
          </p:cNvSpPr>
          <p:nvPr>
            <p:ph type="body" idx="1"/>
          </p:nvPr>
        </p:nvSpPr>
        <p:spPr/>
        <p:txBody>
          <a:bodyPr>
            <a:normAutofit/>
          </a:bodyPr>
          <a:lstStyle/>
          <a:p>
            <a:pPr>
              <a:lnSpc>
                <a:spcPct val="150000"/>
              </a:lnSpc>
            </a:pPr>
            <a:r>
              <a:rPr lang="en-US" noProof="0" dirty="0">
                <a:latin typeface="Courier New" panose="02070309020205020404" pitchFamily="49" charset="0"/>
                <a:cs typeface="Courier New" panose="02070309020205020404" pitchFamily="49" charset="0"/>
              </a:rPr>
              <a:t>print('Info message',[file=</a:t>
            </a:r>
            <a:r>
              <a:rPr lang="en-US" noProof="0" dirty="0" err="1">
                <a:latin typeface="Courier New" panose="02070309020205020404" pitchFamily="49" charset="0"/>
                <a:cs typeface="Courier New" panose="02070309020205020404" pitchFamily="49" charset="0"/>
              </a:rPr>
              <a:t>sys.stdout</a:t>
            </a:r>
            <a:r>
              <a:rPr lang="en-US" noProof="0" dirty="0">
                <a:latin typeface="Courier New" panose="02070309020205020404" pitchFamily="49" charset="0"/>
                <a:cs typeface="Courier New" panose="02070309020205020404" pitchFamily="49" charset="0"/>
              </a:rPr>
              <a:t>])</a:t>
            </a:r>
          </a:p>
          <a:p>
            <a:pPr>
              <a:lnSpc>
                <a:spcPct val="150000"/>
              </a:lnSpc>
            </a:pPr>
            <a:r>
              <a:rPr lang="en-US" noProof="0" dirty="0">
                <a:latin typeface="Courier New" panose="02070309020205020404" pitchFamily="49" charset="0"/>
                <a:cs typeface="Courier New" panose="02070309020205020404" pitchFamily="49" charset="0"/>
              </a:rPr>
              <a:t>print('Warn message',[file=</a:t>
            </a:r>
            <a:r>
              <a:rPr lang="en-US" noProof="0" dirty="0" err="1">
                <a:latin typeface="Courier New" panose="02070309020205020404" pitchFamily="49" charset="0"/>
                <a:cs typeface="Courier New" panose="02070309020205020404" pitchFamily="49" charset="0"/>
              </a:rPr>
              <a:t>sys.stderr</a:t>
            </a:r>
            <a:r>
              <a:rPr lang="en-US" noProof="0" dirty="0">
                <a:latin typeface="Courier New" panose="02070309020205020404" pitchFamily="49" charset="0"/>
                <a:cs typeface="Courier New" panose="02070309020205020404" pitchFamily="49" charset="0"/>
              </a:rPr>
              <a:t>])</a:t>
            </a:r>
          </a:p>
          <a:p>
            <a:pPr>
              <a:lnSpc>
                <a:spcPct val="150000"/>
              </a:lnSpc>
            </a:pPr>
            <a:r>
              <a:rPr lang="en-US" noProof="0" dirty="0"/>
              <a:t>=&gt; Only for rapid debugging</a:t>
            </a:r>
          </a:p>
          <a:p>
            <a:pPr>
              <a:lnSpc>
                <a:spcPct val="150000"/>
              </a:lnSpc>
            </a:pPr>
            <a:r>
              <a:rPr lang="en-US" noProof="0" dirty="0"/>
              <a:t>For optimal use </a:t>
            </a:r>
            <a:r>
              <a:rPr lang="en-US" noProof="0" dirty="0">
                <a:sym typeface="Wingdings" panose="05000000000000000000" pitchFamily="2" charset="2"/>
              </a:rPr>
              <a:t></a:t>
            </a:r>
            <a:r>
              <a:rPr lang="en-US" noProof="0" dirty="0"/>
              <a:t> </a:t>
            </a:r>
            <a:r>
              <a:rPr lang="en-US" noProof="0" dirty="0" err="1">
                <a:latin typeface="Courier New" panose="02070309020205020404" pitchFamily="49" charset="0"/>
                <a:cs typeface="Courier New" panose="02070309020205020404" pitchFamily="49" charset="0"/>
              </a:rPr>
              <a:t>fmeobjects.FMELogFile</a:t>
            </a:r>
            <a:r>
              <a:rPr lang="en-US" noProof="0" dirty="0">
                <a:latin typeface="Courier New" panose="02070309020205020404" pitchFamily="49" charset="0"/>
                <a:cs typeface="Courier New" panose="02070309020205020404" pitchFamily="49" charset="0"/>
              </a:rPr>
              <a:t>()</a:t>
            </a:r>
            <a:endParaRPr lang="en-US" noProof="0" dirty="0"/>
          </a:p>
          <a:p>
            <a:pPr marL="85725" indent="0">
              <a:lnSpc>
                <a:spcPct val="150000"/>
              </a:lnSpc>
              <a:buNone/>
            </a:pPr>
            <a:endParaRPr lang="en-US" noProof="0" dirty="0"/>
          </a:p>
        </p:txBody>
      </p:sp>
    </p:spTree>
    <p:extLst>
      <p:ext uri="{BB962C8B-B14F-4D97-AF65-F5344CB8AC3E}">
        <p14:creationId xmlns:p14="http://schemas.microsoft.com/office/powerpoint/2010/main" val="347014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 name="Titel 2">
            <a:extLst>
              <a:ext uri="{FF2B5EF4-FFF2-40B4-BE49-F238E27FC236}">
                <a16:creationId xmlns:a16="http://schemas.microsoft.com/office/drawing/2014/main" id="{6C40891F-9948-EC46-B7EC-35EEDD644CFC}"/>
              </a:ext>
            </a:extLst>
          </p:cNvPr>
          <p:cNvSpPr>
            <a:spLocks noGrp="1"/>
          </p:cNvSpPr>
          <p:nvPr>
            <p:ph type="title"/>
          </p:nvPr>
        </p:nvSpPr>
        <p:spPr/>
        <p:txBody>
          <a:bodyPr>
            <a:normAutofit/>
          </a:bodyPr>
          <a:lstStyle/>
          <a:p>
            <a:r>
              <a:rPr lang="en-US" noProof="0"/>
              <a:t>Severity Types</a:t>
            </a:r>
          </a:p>
        </p:txBody>
      </p:sp>
      <p:sp>
        <p:nvSpPr>
          <p:cNvPr id="316" name="Shape 316"/>
          <p:cNvSpPr txBox="1">
            <a:spLocks noGrp="1"/>
          </p:cNvSpPr>
          <p:nvPr>
            <p:ph type="body" idx="1"/>
          </p:nvPr>
        </p:nvSpPr>
        <p:spPr>
          <a:prstGeom prst="rect">
            <a:avLst/>
          </a:prstGeom>
        </p:spPr>
        <p:txBody>
          <a:bodyPr spcFirstLastPara="1" wrap="square" lIns="82283" tIns="82283" rIns="82283" bIns="82283" anchor="t" anchorCtr="0">
            <a:noAutofit/>
          </a:bodyPr>
          <a:lstStyle/>
          <a:p>
            <a:pPr marL="102870" indent="0">
              <a:lnSpc>
                <a:spcPct val="115000"/>
              </a:lnSpc>
              <a:spcBef>
                <a:spcPts val="0"/>
              </a:spcBef>
              <a:buSzPct val="100000"/>
              <a:buNone/>
            </a:pPr>
            <a:r>
              <a:rPr lang="en-US" sz="1620"/>
              <a:t>Optional: Log-Level (FME Severity Level)</a:t>
            </a:r>
          </a:p>
          <a:p>
            <a:pPr marL="85725" indent="0">
              <a:lnSpc>
                <a:spcPct val="115000"/>
              </a:lnSpc>
              <a:spcBef>
                <a:spcPts val="0"/>
              </a:spcBef>
              <a:buNone/>
            </a:pPr>
            <a:endParaRPr lang="en-US" sz="1620">
              <a:latin typeface="Courier New"/>
              <a:ea typeface="Courier New"/>
              <a:cs typeface="Courier New"/>
              <a:sym typeface="Courier New"/>
            </a:endParaRPr>
          </a:p>
          <a:p>
            <a:pPr marL="85725" indent="0">
              <a:lnSpc>
                <a:spcPct val="115000"/>
              </a:lnSpc>
              <a:spcBef>
                <a:spcPts val="0"/>
              </a:spcBef>
              <a:buNone/>
            </a:pPr>
            <a:r>
              <a:rPr lang="en-US" sz="1620" err="1">
                <a:latin typeface="Courier New"/>
                <a:ea typeface="Courier New"/>
                <a:cs typeface="Courier New"/>
                <a:sym typeface="Courier New"/>
              </a:rPr>
              <a:t>fmeobjects.FMELogFile</a:t>
            </a:r>
            <a:r>
              <a:rPr lang="en-US" sz="1620">
                <a:latin typeface="Courier New"/>
                <a:ea typeface="Courier New"/>
                <a:cs typeface="Courier New"/>
                <a:sym typeface="Courier New"/>
              </a:rPr>
              <a:t>().</a:t>
            </a:r>
            <a:r>
              <a:rPr lang="en-US" sz="1620" err="1">
                <a:latin typeface="Courier New"/>
                <a:ea typeface="Courier New"/>
                <a:cs typeface="Courier New"/>
                <a:sym typeface="Courier New"/>
              </a:rPr>
              <a:t>logMessageString</a:t>
            </a:r>
            <a:r>
              <a:rPr lang="en-US" sz="1620">
                <a:latin typeface="Courier New"/>
                <a:cs typeface="Courier New"/>
                <a:sym typeface="Courier New"/>
              </a:rPr>
              <a:t>(</a:t>
            </a:r>
            <a:r>
              <a:rPr lang="en-US" sz="1620">
                <a:latin typeface="Courier New"/>
                <a:cs typeface="Courier New"/>
              </a:rPr>
              <a:t>'</a:t>
            </a:r>
            <a:r>
              <a:rPr lang="en-US" sz="1620">
                <a:latin typeface="Courier New"/>
                <a:cs typeface="Courier New"/>
                <a:sym typeface="Courier New"/>
              </a:rPr>
              <a:t>Message</a:t>
            </a:r>
            <a:r>
              <a:rPr lang="en-US" sz="1620">
                <a:latin typeface="Courier New"/>
                <a:cs typeface="Courier New"/>
              </a:rPr>
              <a:t>'</a:t>
            </a:r>
            <a:r>
              <a:rPr lang="en-US" sz="1620">
                <a:latin typeface="Courier New"/>
                <a:ea typeface="Courier New"/>
                <a:cs typeface="Courier New"/>
                <a:sym typeface="Courier New"/>
              </a:rPr>
              <a:t>, </a:t>
            </a:r>
            <a:r>
              <a:rPr lang="en-US" sz="1620" err="1">
                <a:latin typeface="Courier New"/>
                <a:ea typeface="Courier New"/>
                <a:cs typeface="Courier New"/>
                <a:sym typeface="Courier New"/>
              </a:rPr>
              <a:t>fmeobjects.FME_WARN</a:t>
            </a:r>
            <a:r>
              <a:rPr lang="en-US" sz="1620">
                <a:latin typeface="Courier New"/>
                <a:ea typeface="Courier New"/>
                <a:cs typeface="Courier New"/>
                <a:sym typeface="Courier New"/>
              </a:rPr>
              <a:t>)</a:t>
            </a:r>
            <a:endParaRPr lang="en-US" sz="1620"/>
          </a:p>
        </p:txBody>
      </p:sp>
      <p:sp>
        <p:nvSpPr>
          <p:cNvPr id="7" name="Textfeld 6">
            <a:extLst>
              <a:ext uri="{FF2B5EF4-FFF2-40B4-BE49-F238E27FC236}">
                <a16:creationId xmlns:a16="http://schemas.microsoft.com/office/drawing/2014/main" id="{0570D3F2-89BD-DB32-085F-C7EF0427DC47}"/>
              </a:ext>
            </a:extLst>
          </p:cNvPr>
          <p:cNvSpPr txBox="1"/>
          <p:nvPr/>
        </p:nvSpPr>
        <p:spPr>
          <a:xfrm>
            <a:off x="1364457" y="3773815"/>
            <a:ext cx="6264806" cy="1090811"/>
          </a:xfrm>
          <a:prstGeom prst="rect">
            <a:avLst/>
          </a:prstGeom>
          <a:noFill/>
        </p:spPr>
        <p:txBody>
          <a:bodyPr wrap="square">
            <a:spAutoFit/>
          </a:bodyPr>
          <a:lstStyle/>
          <a:p>
            <a:pPr marL="102870">
              <a:lnSpc>
                <a:spcPct val="115000"/>
              </a:lnSpc>
              <a:buSzPct val="100000"/>
            </a:pPr>
            <a:r>
              <a:rPr lang="en-US" sz="1350"/>
              <a:t>You can‘t use </a:t>
            </a:r>
            <a:r>
              <a:rPr lang="en-US" sz="1350" err="1">
                <a:latin typeface="Courier New" panose="02070309020205020404" pitchFamily="49" charset="0"/>
                <a:cs typeface="Courier New" panose="02070309020205020404" pitchFamily="49" charset="0"/>
              </a:rPr>
              <a:t>fmeobjects.FMELogfile</a:t>
            </a:r>
            <a:r>
              <a:rPr lang="en-US" sz="1350">
                <a:latin typeface="Courier New" panose="02070309020205020404" pitchFamily="49" charset="0"/>
                <a:cs typeface="Courier New" panose="02070309020205020404" pitchFamily="49" charset="0"/>
              </a:rPr>
              <a:t>()</a:t>
            </a:r>
            <a:endParaRPr lang="en-US" sz="1350"/>
          </a:p>
          <a:p>
            <a:pPr marL="822960" lvl="1" indent="-285750">
              <a:lnSpc>
                <a:spcPct val="115000"/>
              </a:lnSpc>
              <a:spcBef>
                <a:spcPts val="432"/>
              </a:spcBef>
              <a:buSzPct val="100000"/>
              <a:buFont typeface="Arial"/>
              <a:buChar char="○"/>
            </a:pPr>
            <a:r>
              <a:rPr lang="en-US" sz="1350"/>
              <a:t>Simple workaround:</a:t>
            </a:r>
            <a:br>
              <a:rPr lang="en-US" sz="1350"/>
            </a:br>
            <a:r>
              <a:rPr lang="en-US" sz="1350" i="1">
                <a:latin typeface="Courier New"/>
                <a:ea typeface="Courier New"/>
                <a:cs typeface="Courier New"/>
                <a:sym typeface="Courier New"/>
              </a:rPr>
              <a:t>with open(</a:t>
            </a:r>
            <a:r>
              <a:rPr lang="en-US" sz="1350" i="1" err="1">
                <a:latin typeface="Courier New"/>
                <a:ea typeface="Courier New"/>
                <a:cs typeface="Courier New"/>
                <a:sym typeface="Courier New"/>
              </a:rPr>
              <a:t>fme.logFileName</a:t>
            </a:r>
            <a:r>
              <a:rPr lang="en-US" sz="1350" i="1">
                <a:latin typeface="Courier New"/>
                <a:ea typeface="Courier New"/>
                <a:cs typeface="Courier New"/>
                <a:sym typeface="Courier New"/>
              </a:rPr>
              <a:t>, </a:t>
            </a:r>
            <a:r>
              <a:rPr lang="en-US" sz="1350" i="1">
                <a:solidFill>
                  <a:srgbClr val="FF0000"/>
                </a:solidFill>
                <a:latin typeface="Courier New"/>
                <a:ea typeface="Courier New"/>
                <a:cs typeface="Courier New"/>
                <a:sym typeface="Courier New"/>
              </a:rPr>
              <a:t>"a"</a:t>
            </a:r>
            <a:r>
              <a:rPr lang="en-US" sz="1350" i="1">
                <a:latin typeface="Courier New"/>
                <a:ea typeface="Courier New"/>
                <a:cs typeface="Courier New"/>
                <a:sym typeface="Courier New"/>
              </a:rPr>
              <a:t>) as logfile:</a:t>
            </a:r>
            <a:br>
              <a:rPr lang="en-US" sz="1350" i="1">
                <a:latin typeface="Courier New"/>
                <a:ea typeface="Courier New"/>
                <a:cs typeface="Courier New"/>
                <a:sym typeface="Courier New"/>
              </a:rPr>
            </a:br>
            <a:r>
              <a:rPr lang="en-US" sz="1350" i="1">
                <a:latin typeface="Courier New"/>
                <a:ea typeface="Courier New"/>
                <a:cs typeface="Courier New"/>
                <a:sym typeface="Courier New"/>
              </a:rPr>
              <a:t>	</a:t>
            </a:r>
            <a:r>
              <a:rPr lang="en-US" sz="1350" i="1" err="1">
                <a:latin typeface="Courier New"/>
                <a:ea typeface="Courier New"/>
                <a:cs typeface="Courier New"/>
                <a:sym typeface="Courier New"/>
              </a:rPr>
              <a:t>logfile.write</a:t>
            </a:r>
            <a:r>
              <a:rPr lang="en-US" sz="1350" i="1">
                <a:latin typeface="Courier New"/>
                <a:ea typeface="Courier New"/>
                <a:cs typeface="Courier New"/>
                <a:sym typeface="Courier New"/>
              </a:rPr>
              <a:t>(</a:t>
            </a:r>
            <a:r>
              <a:rPr lang="en-US" sz="1350" i="1">
                <a:solidFill>
                  <a:srgbClr val="FF0000"/>
                </a:solidFill>
                <a:latin typeface="Courier New"/>
                <a:ea typeface="Courier New"/>
                <a:cs typeface="Courier New"/>
                <a:sym typeface="Courier New"/>
              </a:rPr>
              <a:t>"Processing Shutdown Script\n"</a:t>
            </a:r>
            <a:r>
              <a:rPr lang="en-US" sz="1350" i="1">
                <a:latin typeface="Courier New"/>
                <a:ea typeface="Courier New"/>
                <a:cs typeface="Courier New"/>
                <a:sym typeface="Courier New"/>
              </a:rPr>
              <a:t>)</a:t>
            </a:r>
            <a:endParaRPr lang="de-DE" sz="1350"/>
          </a:p>
        </p:txBody>
      </p:sp>
      <p:sp>
        <p:nvSpPr>
          <p:cNvPr id="8" name="Gewitterblitz 7">
            <a:extLst>
              <a:ext uri="{FF2B5EF4-FFF2-40B4-BE49-F238E27FC236}">
                <a16:creationId xmlns:a16="http://schemas.microsoft.com/office/drawing/2014/main" id="{70C071F1-4B64-489B-B355-21545383089F}"/>
              </a:ext>
            </a:extLst>
          </p:cNvPr>
          <p:cNvSpPr/>
          <p:nvPr/>
        </p:nvSpPr>
        <p:spPr>
          <a:xfrm>
            <a:off x="1007269" y="3925828"/>
            <a:ext cx="414338" cy="770063"/>
          </a:xfrm>
          <a:prstGeom prst="lightningBol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5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312BBE3C-612D-C5E6-6719-C0E9AE7BB6D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824DDB19-DBCF-4DF9-F73C-37945431D8D1}"/>
              </a:ext>
            </a:extLst>
          </p:cNvPr>
          <p:cNvSpPr>
            <a:spLocks noGrp="1"/>
          </p:cNvSpPr>
          <p:nvPr>
            <p:ph type="title"/>
          </p:nvPr>
        </p:nvSpPr>
        <p:spPr/>
        <p:txBody>
          <a:bodyPr>
            <a:normAutofit/>
          </a:bodyPr>
          <a:lstStyle/>
          <a:p>
            <a:r>
              <a:rPr lang="en-US" noProof="0"/>
              <a:t>Severity Types</a:t>
            </a:r>
          </a:p>
        </p:txBody>
      </p:sp>
      <p:sp>
        <p:nvSpPr>
          <p:cNvPr id="4" name="Shape 316">
            <a:extLst>
              <a:ext uri="{FF2B5EF4-FFF2-40B4-BE49-F238E27FC236}">
                <a16:creationId xmlns:a16="http://schemas.microsoft.com/office/drawing/2014/main" id="{8884A24A-D2E1-B0F3-ADFD-23D52EB4C74C}"/>
              </a:ext>
            </a:extLst>
          </p:cNvPr>
          <p:cNvSpPr txBox="1">
            <a:spLocks noGrp="1"/>
          </p:cNvSpPr>
          <p:nvPr>
            <p:ph type="body" idx="4294967295"/>
          </p:nvPr>
        </p:nvSpPr>
        <p:spPr>
          <a:xfrm>
            <a:off x="724625" y="2256501"/>
            <a:ext cx="5523571" cy="1968500"/>
          </a:xfrm>
          <a:prstGeom prst="rect">
            <a:avLst/>
          </a:prstGeom>
          <a:ln>
            <a:solidFill>
              <a:srgbClr val="0A7B28"/>
            </a:solidFill>
          </a:ln>
        </p:spPr>
        <p:txBody>
          <a:bodyPr spcFirstLastPara="1" wrap="square" lIns="82283" tIns="82283" rIns="82283" bIns="82283" anchor="t" anchorCtr="0">
            <a:noAutofit/>
          </a:bodyPr>
          <a:lstStyle/>
          <a:p>
            <a:pPr marL="182880" indent="0">
              <a:lnSpc>
                <a:spcPct val="115000"/>
              </a:lnSpc>
              <a:spcBef>
                <a:spcPts val="0"/>
              </a:spcBef>
              <a:buSzPct val="100000"/>
              <a:buNone/>
            </a:pPr>
            <a:r>
              <a:rPr lang="en-US" sz="1425" b="1"/>
              <a:t>Severity Levels</a:t>
            </a:r>
          </a:p>
          <a:p>
            <a:pPr marL="525780" lvl="1" indent="0">
              <a:lnSpc>
                <a:spcPct val="115000"/>
              </a:lnSpc>
              <a:spcBef>
                <a:spcPts val="0"/>
              </a:spcBef>
              <a:buSzPct val="100000"/>
              <a:buNone/>
            </a:pPr>
            <a:r>
              <a:rPr lang="en-US" sz="1425"/>
              <a:t>0		FME_INFORM		black</a:t>
            </a:r>
          </a:p>
          <a:p>
            <a:pPr marL="525780" lvl="1" indent="0">
              <a:lnSpc>
                <a:spcPct val="115000"/>
              </a:lnSpc>
              <a:spcBef>
                <a:spcPts val="0"/>
              </a:spcBef>
              <a:buSzPct val="100000"/>
              <a:buNone/>
            </a:pPr>
            <a:r>
              <a:rPr lang="en-US" sz="1425"/>
              <a:t>1		FME_WARN 		</a:t>
            </a:r>
            <a:r>
              <a:rPr lang="en-US" sz="1425">
                <a:solidFill>
                  <a:srgbClr val="0000FF"/>
                </a:solidFill>
              </a:rPr>
              <a:t>blue</a:t>
            </a:r>
          </a:p>
          <a:p>
            <a:pPr marL="525780" lvl="1" indent="0">
              <a:lnSpc>
                <a:spcPct val="115000"/>
              </a:lnSpc>
              <a:spcBef>
                <a:spcPts val="0"/>
              </a:spcBef>
              <a:buSzPct val="100000"/>
              <a:buNone/>
            </a:pPr>
            <a:r>
              <a:rPr lang="en-US" sz="1425"/>
              <a:t>2		FME_ERROR		</a:t>
            </a:r>
            <a:r>
              <a:rPr lang="en-US" sz="1425">
                <a:solidFill>
                  <a:srgbClr val="FF0000"/>
                </a:solidFill>
              </a:rPr>
              <a:t>red</a:t>
            </a:r>
          </a:p>
          <a:p>
            <a:pPr marL="525780" lvl="1" indent="0">
              <a:lnSpc>
                <a:spcPct val="115000"/>
              </a:lnSpc>
              <a:spcBef>
                <a:spcPts val="0"/>
              </a:spcBef>
              <a:buSzPct val="100000"/>
              <a:buNone/>
            </a:pPr>
            <a:r>
              <a:rPr lang="en-US" sz="1425">
                <a:solidFill>
                  <a:schemeClr val="tx1"/>
                </a:solidFill>
              </a:rPr>
              <a:t>3		FME_FATAL		</a:t>
            </a:r>
            <a:r>
              <a:rPr lang="en-US" sz="1425">
                <a:solidFill>
                  <a:srgbClr val="FF0000"/>
                </a:solidFill>
              </a:rPr>
              <a:t>red</a:t>
            </a:r>
            <a:endParaRPr lang="en-US" sz="1425">
              <a:solidFill>
                <a:schemeClr val="tx1"/>
              </a:solidFill>
            </a:endParaRPr>
          </a:p>
          <a:p>
            <a:pPr marL="525780" lvl="1" indent="0">
              <a:lnSpc>
                <a:spcPct val="115000"/>
              </a:lnSpc>
              <a:spcBef>
                <a:spcPts val="0"/>
              </a:spcBef>
              <a:buSzPct val="100000"/>
              <a:buNone/>
            </a:pPr>
            <a:r>
              <a:rPr lang="en-US" sz="1425">
                <a:solidFill>
                  <a:schemeClr val="tx1"/>
                </a:solidFill>
              </a:rPr>
              <a:t>4		FME_STATISTIC		black</a:t>
            </a:r>
          </a:p>
          <a:p>
            <a:pPr marL="525780" lvl="1" indent="0">
              <a:lnSpc>
                <a:spcPct val="115000"/>
              </a:lnSpc>
              <a:spcBef>
                <a:spcPts val="0"/>
              </a:spcBef>
              <a:buSzPct val="100000"/>
              <a:buNone/>
            </a:pPr>
            <a:r>
              <a:rPr lang="en-US" sz="1425">
                <a:solidFill>
                  <a:schemeClr val="tx1"/>
                </a:solidFill>
              </a:rPr>
              <a:t>5		FME_STATUSREPORT	N.A.</a:t>
            </a:r>
            <a:endParaRPr lang="en-US" sz="1425"/>
          </a:p>
        </p:txBody>
      </p:sp>
    </p:spTree>
    <p:extLst>
      <p:ext uri="{BB962C8B-B14F-4D97-AF65-F5344CB8AC3E}">
        <p14:creationId xmlns:p14="http://schemas.microsoft.com/office/powerpoint/2010/main" val="3298250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2" name="Titel 1">
            <a:extLst>
              <a:ext uri="{FF2B5EF4-FFF2-40B4-BE49-F238E27FC236}">
                <a16:creationId xmlns:a16="http://schemas.microsoft.com/office/drawing/2014/main" id="{02F294D3-FFC7-396F-6556-1A25C5B54763}"/>
              </a:ext>
            </a:extLst>
          </p:cNvPr>
          <p:cNvSpPr>
            <a:spLocks noGrp="1"/>
          </p:cNvSpPr>
          <p:nvPr>
            <p:ph type="title"/>
          </p:nvPr>
        </p:nvSpPr>
        <p:spPr/>
        <p:txBody>
          <a:bodyPr/>
          <a:lstStyle/>
          <a:p>
            <a:r>
              <a:rPr lang="en-US" noProof="0"/>
              <a:t>Shutdown Script</a:t>
            </a:r>
          </a:p>
        </p:txBody>
      </p:sp>
      <p:sp>
        <p:nvSpPr>
          <p:cNvPr id="330" name="Shape 330"/>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08610">
              <a:lnSpc>
                <a:spcPct val="115000"/>
              </a:lnSpc>
              <a:buSzPct val="100000"/>
              <a:buFont typeface="Arial"/>
              <a:buChar char="●"/>
            </a:pPr>
            <a:r>
              <a:rPr lang="en-US" sz="1620" dirty="0"/>
              <a:t>Runs after the process has finished with either SUCCESS or FAILURE</a:t>
            </a:r>
          </a:p>
          <a:p>
            <a:pPr marL="411480" indent="-308610">
              <a:lnSpc>
                <a:spcPct val="115000"/>
              </a:lnSpc>
              <a:buSzPct val="100000"/>
              <a:buFont typeface="Arial"/>
              <a:buChar char="●"/>
            </a:pPr>
            <a:r>
              <a:rPr lang="en-US" sz="1620" dirty="0"/>
              <a:t>Post-Processing</a:t>
            </a:r>
          </a:p>
          <a:p>
            <a:pPr marL="822960" lvl="1" indent="-308610">
              <a:lnSpc>
                <a:spcPct val="115000"/>
              </a:lnSpc>
              <a:spcBef>
                <a:spcPts val="432"/>
              </a:spcBef>
              <a:buSzPct val="100000"/>
              <a:buFont typeface="Arial"/>
              <a:buChar char="○"/>
            </a:pPr>
            <a:r>
              <a:rPr lang="en-US" sz="1620" dirty="0"/>
              <a:t>Everything FME related is done by then</a:t>
            </a:r>
          </a:p>
          <a:p>
            <a:pPr marL="411480" indent="-308610">
              <a:lnSpc>
                <a:spcPct val="115000"/>
              </a:lnSpc>
              <a:buSzPct val="100000"/>
              <a:buFont typeface="Arial"/>
              <a:buChar char="●"/>
            </a:pPr>
            <a:r>
              <a:rPr lang="en-US" sz="1620" dirty="0"/>
              <a:t>Use cases</a:t>
            </a:r>
          </a:p>
          <a:p>
            <a:pPr marL="822960" lvl="1" indent="-308610">
              <a:lnSpc>
                <a:spcPct val="115000"/>
              </a:lnSpc>
              <a:spcBef>
                <a:spcPts val="432"/>
              </a:spcBef>
              <a:buSzPct val="100000"/>
              <a:buFont typeface="Arial"/>
              <a:buChar char="○"/>
            </a:pPr>
            <a:r>
              <a:rPr lang="en-US" sz="1620" dirty="0"/>
              <a:t>Move / copy / pack result </a:t>
            </a:r>
          </a:p>
          <a:p>
            <a:pPr marL="822960" lvl="1" indent="-308610">
              <a:lnSpc>
                <a:spcPct val="115000"/>
              </a:lnSpc>
              <a:spcBef>
                <a:spcPts val="432"/>
              </a:spcBef>
              <a:buSzPct val="100000"/>
              <a:buFont typeface="Arial"/>
              <a:buChar char="○"/>
            </a:pPr>
            <a:r>
              <a:rPr lang="en-US" sz="1620" dirty="0"/>
              <a:t>Call external modules (e. g. </a:t>
            </a:r>
            <a:r>
              <a:rPr lang="en-US" sz="1620" dirty="0" err="1"/>
              <a:t>Arcpy</a:t>
            </a:r>
            <a:r>
              <a:rPr lang="en-US" sz="1620" dirty="0"/>
              <a:t>)</a:t>
            </a:r>
          </a:p>
          <a:p>
            <a:pPr marL="822960" lvl="1" indent="-308610">
              <a:lnSpc>
                <a:spcPct val="115000"/>
              </a:lnSpc>
              <a:spcBef>
                <a:spcPts val="432"/>
              </a:spcBef>
              <a:buSzPct val="100000"/>
              <a:buFont typeface="Arial"/>
              <a:buChar char="○"/>
            </a:pPr>
            <a:r>
              <a:rPr lang="en-US" sz="1620" dirty="0"/>
              <a:t>Custom logging</a:t>
            </a:r>
            <a:br>
              <a:rPr lang="en-US" sz="1620" dirty="0"/>
            </a:br>
            <a:endParaRPr lang="en-US" sz="162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 name="Titel 1">
            <a:extLst>
              <a:ext uri="{FF2B5EF4-FFF2-40B4-BE49-F238E27FC236}">
                <a16:creationId xmlns:a16="http://schemas.microsoft.com/office/drawing/2014/main" id="{B5B809B3-C9E5-A473-1C0B-8AC3C243C2FF}"/>
              </a:ext>
            </a:extLst>
          </p:cNvPr>
          <p:cNvSpPr>
            <a:spLocks noGrp="1"/>
          </p:cNvSpPr>
          <p:nvPr>
            <p:ph type="title"/>
          </p:nvPr>
        </p:nvSpPr>
        <p:spPr>
          <a:xfrm>
            <a:off x="561074" y="245236"/>
            <a:ext cx="6949800" cy="1523700"/>
          </a:xfrm>
        </p:spPr>
        <p:txBody>
          <a:bodyPr/>
          <a:lstStyle/>
          <a:p>
            <a:r>
              <a:rPr lang="en-US" noProof="0"/>
              <a:t>Shutdown Script</a:t>
            </a:r>
          </a:p>
        </p:txBody>
      </p:sp>
      <p:sp>
        <p:nvSpPr>
          <p:cNvPr id="336" name="Shape 336"/>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08610">
              <a:lnSpc>
                <a:spcPct val="115000"/>
              </a:lnSpc>
              <a:buSzPct val="100000"/>
              <a:buFont typeface="Arial"/>
              <a:buChar char="●"/>
            </a:pPr>
            <a:r>
              <a:rPr lang="en-US"/>
              <a:t>Access published parameters and FME system parameters with the module </a:t>
            </a:r>
            <a:r>
              <a:rPr lang="en-US" err="1"/>
              <a:t>fme</a:t>
            </a:r>
            <a:endParaRPr lang="en-US"/>
          </a:p>
          <a:p>
            <a:pPr marL="822960" lvl="1">
              <a:lnSpc>
                <a:spcPct val="115000"/>
              </a:lnSpc>
              <a:spcBef>
                <a:spcPts val="432"/>
              </a:spcBef>
              <a:buSzPct val="100000"/>
              <a:buFont typeface="Arial"/>
              <a:buChar char="○"/>
            </a:pPr>
            <a:r>
              <a:rPr lang="en-US" sz="1350" err="1">
                <a:latin typeface="Courier New" panose="02070309020205020404" pitchFamily="49" charset="0"/>
                <a:cs typeface="Courier New" panose="02070309020205020404" pitchFamily="49" charset="0"/>
              </a:rPr>
              <a:t>fme.cpuTime</a:t>
            </a:r>
            <a:r>
              <a:rPr lang="en-US" sz="1350">
                <a:latin typeface="Courier New" panose="02070309020205020404" pitchFamily="49" charset="0"/>
                <a:cs typeface="Courier New" panose="02070309020205020404" pitchFamily="49" charset="0"/>
              </a:rPr>
              <a:t>, </a:t>
            </a:r>
            <a:r>
              <a:rPr lang="en-US" sz="1350" err="1">
                <a:latin typeface="Courier New" panose="02070309020205020404" pitchFamily="49" charset="0"/>
                <a:cs typeface="Courier New" panose="02070309020205020404" pitchFamily="49" charset="0"/>
              </a:rPr>
              <a:t>fme.cpuUserTime</a:t>
            </a:r>
            <a:r>
              <a:rPr lang="en-US" sz="1350">
                <a:latin typeface="Courier New" panose="02070309020205020404" pitchFamily="49" charset="0"/>
                <a:cs typeface="Courier New" panose="02070309020205020404" pitchFamily="49" charset="0"/>
              </a:rPr>
              <a:t>, </a:t>
            </a:r>
            <a:r>
              <a:rPr lang="en-US" sz="1350" err="1">
                <a:latin typeface="Courier New" panose="02070309020205020404" pitchFamily="49" charset="0"/>
                <a:cs typeface="Courier New" panose="02070309020205020404" pitchFamily="49" charset="0"/>
              </a:rPr>
              <a:t>fme.featuresRead</a:t>
            </a:r>
            <a:r>
              <a:rPr lang="en-US" sz="1350">
                <a:latin typeface="Courier New" panose="02070309020205020404" pitchFamily="49" charset="0"/>
                <a:cs typeface="Courier New" panose="02070309020205020404" pitchFamily="49" charset="0"/>
              </a:rPr>
              <a:t>, </a:t>
            </a:r>
            <a:r>
              <a:rPr lang="en-US" sz="1350" err="1">
                <a:latin typeface="Courier New" panose="02070309020205020404" pitchFamily="49" charset="0"/>
                <a:cs typeface="Courier New" panose="02070309020205020404" pitchFamily="49" charset="0"/>
              </a:rPr>
              <a:t>fme.failureMessage</a:t>
            </a:r>
            <a:r>
              <a:rPr lang="en-US" sz="1350">
                <a:latin typeface="Courier New" panose="02070309020205020404" pitchFamily="49" charset="0"/>
                <a:cs typeface="Courier New" panose="02070309020205020404" pitchFamily="49" charset="0"/>
              </a:rPr>
              <a:t>, </a:t>
            </a:r>
            <a:r>
              <a:rPr lang="en-US" sz="1350" err="1">
                <a:latin typeface="Courier New" panose="02070309020205020404" pitchFamily="49" charset="0"/>
                <a:cs typeface="Courier New" panose="02070309020205020404" pitchFamily="49" charset="0"/>
              </a:rPr>
              <a:t>fme.logFileName</a:t>
            </a:r>
            <a:r>
              <a:rPr lang="en-US" sz="1350">
                <a:latin typeface="Courier New" panose="02070309020205020404" pitchFamily="49" charset="0"/>
                <a:cs typeface="Courier New" panose="02070309020205020404" pitchFamily="49" charset="0"/>
              </a:rPr>
              <a:t>, </a:t>
            </a:r>
            <a:r>
              <a:rPr lang="en-US" sz="1350" err="1">
                <a:latin typeface="Courier New" panose="02070309020205020404" pitchFamily="49" charset="0"/>
                <a:cs typeface="Courier New" panose="02070309020205020404" pitchFamily="49" charset="0"/>
              </a:rPr>
              <a:t>fme.macroValues</a:t>
            </a:r>
            <a:r>
              <a:rPr lang="en-US" sz="1350">
                <a:latin typeface="Courier New" panose="02070309020205020404" pitchFamily="49" charset="0"/>
                <a:cs typeface="Courier New" panose="02070309020205020404" pitchFamily="49" charset="0"/>
              </a:rPr>
              <a:t>, </a:t>
            </a:r>
            <a:r>
              <a:rPr lang="en-US" sz="1350" err="1">
                <a:latin typeface="Courier New" panose="02070309020205020404" pitchFamily="49" charset="0"/>
                <a:cs typeface="Courier New" panose="02070309020205020404" pitchFamily="49" charset="0"/>
              </a:rPr>
              <a:t>fme.status</a:t>
            </a:r>
            <a:r>
              <a:rPr lang="en-US" sz="1350">
                <a:latin typeface="Courier New" panose="02070309020205020404" pitchFamily="49" charset="0"/>
                <a:cs typeface="Courier New" panose="02070309020205020404" pitchFamily="49" charset="0"/>
              </a:rPr>
              <a:t>, …</a:t>
            </a:r>
          </a:p>
          <a:p>
            <a:pPr marL="822960" lvl="1">
              <a:lnSpc>
                <a:spcPct val="115000"/>
              </a:lnSpc>
              <a:spcBef>
                <a:spcPts val="432"/>
              </a:spcBef>
              <a:buSzPct val="100000"/>
              <a:buFont typeface="Arial"/>
              <a:buChar char="○"/>
            </a:pPr>
            <a:r>
              <a:rPr lang="en-US" sz="1350">
                <a:solidFill>
                  <a:srgbClr val="000000"/>
                </a:solidFill>
                <a:latin typeface="Segoe UI" panose="020B0502040204020203" pitchFamily="34" charset="0"/>
              </a:rPr>
              <a:t>All shutdown script variables</a:t>
            </a:r>
            <a:endParaRPr lang="en-US" sz="1350">
              <a:solidFill>
                <a:srgbClr val="000000"/>
              </a:solidFill>
              <a:latin typeface="Segoe UI" panose="020B0502040204020203" pitchFamily="34" charset="0"/>
              <a:hlinkClick r:id="rId3"/>
            </a:endParaRPr>
          </a:p>
          <a:p>
            <a:pPr marL="1165860" lvl="2" indent="-285750">
              <a:lnSpc>
                <a:spcPct val="115000"/>
              </a:lnSpc>
              <a:spcBef>
                <a:spcPts val="432"/>
              </a:spcBef>
              <a:buSzPct val="100000"/>
              <a:buFont typeface="Arial"/>
              <a:buChar char="○"/>
            </a:pPr>
            <a:r>
              <a:rPr lang="en-US" sz="900">
                <a:solidFill>
                  <a:srgbClr val="000000"/>
                </a:solidFill>
                <a:latin typeface="Segoe UI" panose="020B0502040204020203" pitchFamily="34" charset="0"/>
                <a:hlinkClick r:id="rId3"/>
              </a:rPr>
              <a:t>https://docs.safe.com/fme/html/FME_Desktop_Documentation/FME_Desktop/Configuration/FME_END_PYTHON.htm</a:t>
            </a:r>
            <a:r>
              <a:rPr lang="en-US" sz="900">
                <a:solidFill>
                  <a:srgbClr val="000000"/>
                </a:solidFill>
                <a:latin typeface="Courier New" panose="02070309020205020404" pitchFamily="49" charset="0"/>
                <a:cs typeface="Courier New" panose="02070309020205020404" pitchFamily="49" charset="0"/>
              </a:rPr>
              <a:t> </a:t>
            </a:r>
            <a:br>
              <a:rPr lang="en-US" sz="1350" i="1">
                <a:latin typeface="Courier New"/>
                <a:ea typeface="Courier New"/>
                <a:cs typeface="Courier New"/>
                <a:sym typeface="Courier New"/>
              </a:rPr>
            </a:br>
            <a:r>
              <a:rPr lang="en-US" sz="1350" i="1">
                <a:latin typeface="Courier New"/>
                <a:ea typeface="Courier New"/>
                <a:cs typeface="Courier New"/>
                <a:sym typeface="Courier New"/>
              </a:rPr>
              <a:t>	</a:t>
            </a:r>
            <a:endParaRPr lang="en-US" sz="1350" b="1">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ED2F7719-B081-B3C2-9F35-347F1B0FE80A}"/>
            </a:ext>
          </a:extLst>
        </p:cNvPr>
        <p:cNvGrpSpPr/>
        <p:nvPr/>
      </p:nvGrpSpPr>
      <p:grpSpPr>
        <a:xfrm>
          <a:off x="0" y="0"/>
          <a:ext cx="0" cy="0"/>
          <a:chOff x="0" y="0"/>
          <a:chExt cx="0" cy="0"/>
        </a:xfrm>
      </p:grpSpPr>
      <p:sp>
        <p:nvSpPr>
          <p:cNvPr id="902" name="Google Shape;902;p143">
            <a:extLst>
              <a:ext uri="{FF2B5EF4-FFF2-40B4-BE49-F238E27FC236}">
                <a16:creationId xmlns:a16="http://schemas.microsoft.com/office/drawing/2014/main" id="{716FDDE0-C94B-9FA0-4F1B-FA9345B584DF}"/>
              </a:ext>
            </a:extLst>
          </p:cNvPr>
          <p:cNvSpPr txBox="1">
            <a:spLocks noGrp="1"/>
          </p:cNvSpPr>
          <p:nvPr>
            <p:ph type="title"/>
          </p:nvPr>
        </p:nvSpPr>
        <p:spPr>
          <a:xfrm>
            <a:off x="3649706" y="378073"/>
            <a:ext cx="4966200" cy="1249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Please work on Excercise #2</a:t>
            </a:r>
            <a:endParaRPr/>
          </a:p>
        </p:txBody>
      </p:sp>
      <p:sp>
        <p:nvSpPr>
          <p:cNvPr id="903" name="Google Shape;903;p143">
            <a:extLst>
              <a:ext uri="{FF2B5EF4-FFF2-40B4-BE49-F238E27FC236}">
                <a16:creationId xmlns:a16="http://schemas.microsoft.com/office/drawing/2014/main" id="{D29BD421-CCA5-35C5-819B-04457594786D}"/>
              </a:ext>
            </a:extLst>
          </p:cNvPr>
          <p:cNvSpPr txBox="1">
            <a:spLocks noGrp="1"/>
          </p:cNvSpPr>
          <p:nvPr>
            <p:ph type="subTitle" idx="1"/>
          </p:nvPr>
        </p:nvSpPr>
        <p:spPr>
          <a:xfrm>
            <a:off x="3649706" y="2778008"/>
            <a:ext cx="4134000" cy="1579553"/>
          </a:xfrm>
          <a:prstGeom prst="rect">
            <a:avLst/>
          </a:prstGeom>
        </p:spPr>
        <p:txBody>
          <a:bodyPr spcFirstLastPara="1" wrap="square" lIns="0" tIns="0" rIns="0" bIns="0" anchor="ctr" anchorCtr="0">
            <a:noAutofit/>
          </a:bodyPr>
          <a:lstStyle/>
          <a:p>
            <a:pPr marL="0" indent="0" algn="l">
              <a:buSzPct val="25000"/>
              <a:buNone/>
            </a:pPr>
            <a:r>
              <a:rPr lang="en-US" sz="1600" b="1" noProof="0" dirty="0"/>
              <a:t>Python Startup Script</a:t>
            </a:r>
          </a:p>
          <a:p>
            <a:pPr marL="0" indent="0" algn="l">
              <a:buSzPct val="25000"/>
              <a:buNone/>
            </a:pPr>
            <a:endParaRPr lang="en-US" noProof="0" dirty="0"/>
          </a:p>
          <a:p>
            <a:pPr marL="0" indent="0" algn="l">
              <a:buSzPct val="25000"/>
              <a:buNone/>
            </a:pPr>
            <a:r>
              <a:rPr lang="en-US" sz="1200" u="sng" noProof="0" dirty="0"/>
              <a:t>Problem:</a:t>
            </a:r>
          </a:p>
          <a:p>
            <a:pPr marL="0" indent="0" algn="l">
              <a:buSzPct val="25000"/>
              <a:buNone/>
            </a:pPr>
            <a:r>
              <a:rPr lang="en-US" sz="1200" noProof="0" dirty="0"/>
              <a:t>To clarify things, you want to add your own custom log messages to the FME Logfile.</a:t>
            </a:r>
          </a:p>
          <a:p>
            <a:pPr marL="0" indent="0" algn="l">
              <a:buSzPct val="25000"/>
              <a:buNone/>
            </a:pPr>
            <a:endParaRPr lang="en-US" sz="1200" noProof="0" dirty="0"/>
          </a:p>
          <a:p>
            <a:pPr marL="0" indent="0" algn="l">
              <a:buSzPct val="25000"/>
              <a:buNone/>
            </a:pPr>
            <a:r>
              <a:rPr lang="en-US" sz="1200" u="sng" noProof="0" dirty="0"/>
              <a:t>Solution:</a:t>
            </a:r>
          </a:p>
          <a:p>
            <a:pPr marL="0" indent="0" algn="l">
              <a:buSzPct val="25000"/>
              <a:buNone/>
            </a:pPr>
            <a:r>
              <a:rPr lang="en-US" sz="1200" noProof="0" dirty="0"/>
              <a:t>Use the logger facility </a:t>
            </a:r>
            <a:r>
              <a:rPr lang="en-US" sz="1200" noProof="0" dirty="0" err="1"/>
              <a:t>FMELogFile</a:t>
            </a:r>
            <a:r>
              <a:rPr lang="en-US" sz="1200" noProof="0" dirty="0"/>
              <a:t>() and create messages with different log levels.</a:t>
            </a:r>
          </a:p>
          <a:p>
            <a:pPr marL="0" indent="0" algn="l">
              <a:buSzPct val="25000"/>
              <a:buNone/>
            </a:pPr>
            <a:endParaRPr lang="en-US" noProof="0" dirty="0"/>
          </a:p>
          <a:p>
            <a:pPr marL="411480" indent="-342900">
              <a:lnSpc>
                <a:spcPct val="200000"/>
              </a:lnSpc>
            </a:pPr>
            <a:endParaRPr lang="en-US" noProof="0" dirty="0"/>
          </a:p>
        </p:txBody>
      </p:sp>
      <p:pic>
        <p:nvPicPr>
          <p:cNvPr id="904" name="Google Shape;904;p143">
            <a:extLst>
              <a:ext uri="{FF2B5EF4-FFF2-40B4-BE49-F238E27FC236}">
                <a16:creationId xmlns:a16="http://schemas.microsoft.com/office/drawing/2014/main" id="{C53A7EE1-6B42-10C8-23ED-5EC7C422A1D0}"/>
              </a:ext>
            </a:extLst>
          </p:cNvPr>
          <p:cNvPicPr preferRelativeResize="0">
            <a:picLocks noGrp="1"/>
          </p:cNvPicPr>
          <p:nvPr>
            <p:ph type="pic" idx="2"/>
          </p:nvPr>
        </p:nvPicPr>
        <p:blipFill rotWithShape="1">
          <a:blip r:embed="rId3">
            <a:alphaModFix/>
          </a:blip>
          <a:srcRect l="641" r="631"/>
          <a:stretch/>
        </p:blipFill>
        <p:spPr>
          <a:xfrm>
            <a:off x="297300" y="0"/>
            <a:ext cx="3086101" cy="5143499"/>
          </a:xfrm>
          <a:prstGeom prst="rect">
            <a:avLst/>
          </a:prstGeom>
          <a:noFill/>
          <a:ln>
            <a:noFill/>
          </a:ln>
        </p:spPr>
      </p:pic>
    </p:spTree>
    <p:extLst>
      <p:ext uri="{BB962C8B-B14F-4D97-AF65-F5344CB8AC3E}">
        <p14:creationId xmlns:p14="http://schemas.microsoft.com/office/powerpoint/2010/main" val="1397259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C2F75626-E3F2-D4D5-15F9-0227D94FF515}"/>
            </a:ext>
          </a:extLst>
        </p:cNvPr>
        <p:cNvGrpSpPr/>
        <p:nvPr/>
      </p:nvGrpSpPr>
      <p:grpSpPr>
        <a:xfrm>
          <a:off x="0" y="0"/>
          <a:ext cx="0" cy="0"/>
          <a:chOff x="0" y="0"/>
          <a:chExt cx="0" cy="0"/>
        </a:xfrm>
      </p:grpSpPr>
      <p:sp>
        <p:nvSpPr>
          <p:cNvPr id="1135" name="Google Shape;1135;p159">
            <a:extLst>
              <a:ext uri="{FF2B5EF4-FFF2-40B4-BE49-F238E27FC236}">
                <a16:creationId xmlns:a16="http://schemas.microsoft.com/office/drawing/2014/main" id="{6B682B61-3C25-C5C6-28F9-86D01A354508}"/>
              </a:ext>
            </a:extLst>
          </p:cNvPr>
          <p:cNvSpPr/>
          <p:nvPr/>
        </p:nvSpPr>
        <p:spPr>
          <a:xfrm>
            <a:off x="3786200" y="1157975"/>
            <a:ext cx="9279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36" name="Google Shape;1136;p159">
            <a:extLst>
              <a:ext uri="{FF2B5EF4-FFF2-40B4-BE49-F238E27FC236}">
                <a16:creationId xmlns:a16="http://schemas.microsoft.com/office/drawing/2014/main" id="{26A67FC3-86E5-0AD1-EE07-862F7EA7DBEE}"/>
              </a:ext>
            </a:extLst>
          </p:cNvPr>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noProof="0"/>
              <a:t>Feature Manipulation with Python</a:t>
            </a:r>
            <a:endParaRPr/>
          </a:p>
        </p:txBody>
      </p:sp>
      <p:sp>
        <p:nvSpPr>
          <p:cNvPr id="1137" name="Google Shape;1137;p159">
            <a:extLst>
              <a:ext uri="{FF2B5EF4-FFF2-40B4-BE49-F238E27FC236}">
                <a16:creationId xmlns:a16="http://schemas.microsoft.com/office/drawing/2014/main" id="{9F634858-B38A-0BE8-8E5E-72406EC61E5E}"/>
              </a:ext>
            </a:extLst>
          </p:cNvPr>
          <p:cNvSpPr txBox="1">
            <a:spLocks noGrp="1"/>
          </p:cNvSpPr>
          <p:nvPr>
            <p:ph type="subTitle" idx="1"/>
          </p:nvPr>
        </p:nvSpPr>
        <p:spPr>
          <a:xfrm>
            <a:off x="3898741" y="1179725"/>
            <a:ext cx="7848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Section 3</a:t>
            </a:r>
            <a:endParaRPr/>
          </a:p>
        </p:txBody>
      </p:sp>
      <p:pic>
        <p:nvPicPr>
          <p:cNvPr id="1138" name="Google Shape;1138;p159">
            <a:extLst>
              <a:ext uri="{FF2B5EF4-FFF2-40B4-BE49-F238E27FC236}">
                <a16:creationId xmlns:a16="http://schemas.microsoft.com/office/drawing/2014/main" id="{60AA50D4-FD68-0D31-D3E6-C0DF3B363811}"/>
              </a:ext>
            </a:extLst>
          </p:cNvPr>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Tree>
    <p:extLst>
      <p:ext uri="{BB962C8B-B14F-4D97-AF65-F5344CB8AC3E}">
        <p14:creationId xmlns:p14="http://schemas.microsoft.com/office/powerpoint/2010/main" val="605831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3" name="Titel 2">
            <a:extLst>
              <a:ext uri="{FF2B5EF4-FFF2-40B4-BE49-F238E27FC236}">
                <a16:creationId xmlns:a16="http://schemas.microsoft.com/office/drawing/2014/main" id="{53E0C743-393E-FA2E-5629-1F257BC75CF1}"/>
              </a:ext>
            </a:extLst>
          </p:cNvPr>
          <p:cNvSpPr>
            <a:spLocks noGrp="1"/>
          </p:cNvSpPr>
          <p:nvPr>
            <p:ph type="title"/>
          </p:nvPr>
        </p:nvSpPr>
        <p:spPr/>
        <p:txBody>
          <a:bodyPr>
            <a:normAutofit/>
          </a:bodyPr>
          <a:lstStyle/>
          <a:p>
            <a:r>
              <a:rPr lang="en-US" noProof="0" err="1"/>
              <a:t>fmeobjects</a:t>
            </a:r>
            <a:r>
              <a:rPr lang="en-US" noProof="0"/>
              <a:t> - FME Feature</a:t>
            </a:r>
          </a:p>
        </p:txBody>
      </p:sp>
      <p:sp>
        <p:nvSpPr>
          <p:cNvPr id="274" name="Shape 274"/>
          <p:cNvSpPr txBox="1">
            <a:spLocks noGrp="1"/>
          </p:cNvSpPr>
          <p:nvPr>
            <p:ph type="body" idx="1"/>
          </p:nvPr>
        </p:nvSpPr>
        <p:spPr>
          <a:prstGeom prst="rect">
            <a:avLst/>
          </a:prstGeom>
        </p:spPr>
        <p:txBody>
          <a:bodyPr spcFirstLastPara="1" wrap="square" lIns="82283" tIns="82283" rIns="82283" bIns="82283" anchor="t" anchorCtr="0">
            <a:noAutofit/>
          </a:bodyPr>
          <a:lstStyle/>
          <a:p>
            <a:pPr marL="85725" indent="0">
              <a:lnSpc>
                <a:spcPct val="115000"/>
              </a:lnSpc>
              <a:spcBef>
                <a:spcPts val="270"/>
              </a:spcBef>
              <a:spcAft>
                <a:spcPts val="540"/>
              </a:spcAft>
              <a:buClr>
                <a:schemeClr val="dk1"/>
              </a:buClr>
              <a:buSzPct val="61111"/>
              <a:buNone/>
            </a:pPr>
            <a:r>
              <a:rPr lang="en-US" noProof="0">
                <a:solidFill>
                  <a:schemeClr val="bg1"/>
                </a:solidFill>
                <a:latin typeface="Courier New"/>
                <a:ea typeface="Courier New"/>
                <a:cs typeface="Courier New"/>
                <a:sym typeface="Courier New"/>
              </a:rPr>
              <a:t>import </a:t>
            </a:r>
            <a:r>
              <a:rPr lang="en-US" noProof="0" err="1">
                <a:solidFill>
                  <a:schemeClr val="bg1"/>
                </a:solidFill>
                <a:latin typeface="Courier New"/>
                <a:ea typeface="Courier New"/>
                <a:cs typeface="Courier New"/>
                <a:sym typeface="Courier New"/>
              </a:rPr>
              <a:t>fmeobjects</a:t>
            </a:r>
            <a:endParaRPr lang="en-US" noProof="0">
              <a:solidFill>
                <a:schemeClr val="bg1"/>
              </a:solidFill>
              <a:latin typeface="Courier New"/>
              <a:ea typeface="Courier New"/>
              <a:cs typeface="Courier New"/>
              <a:sym typeface="Courier New"/>
            </a:endParaRPr>
          </a:p>
          <a:p>
            <a:pPr marL="85725" indent="0">
              <a:lnSpc>
                <a:spcPct val="115000"/>
              </a:lnSpc>
              <a:spcBef>
                <a:spcPts val="270"/>
              </a:spcBef>
              <a:spcAft>
                <a:spcPts val="540"/>
              </a:spcAft>
              <a:buClr>
                <a:schemeClr val="dk1"/>
              </a:buClr>
              <a:buSzPct val="61111"/>
              <a:buNone/>
            </a:pPr>
            <a:r>
              <a:rPr lang="en-US" noProof="0">
                <a:solidFill>
                  <a:schemeClr val="bg1"/>
                </a:solidFill>
                <a:latin typeface="Courier New"/>
                <a:ea typeface="Courier New"/>
                <a:cs typeface="Courier New"/>
                <a:sym typeface="Courier New"/>
              </a:rPr>
              <a:t># Instantiate a new feature</a:t>
            </a:r>
          </a:p>
          <a:p>
            <a:pPr marL="85725" indent="0">
              <a:lnSpc>
                <a:spcPct val="115000"/>
              </a:lnSpc>
              <a:spcBef>
                <a:spcPts val="270"/>
              </a:spcBef>
              <a:spcAft>
                <a:spcPts val="540"/>
              </a:spcAft>
              <a:buClr>
                <a:schemeClr val="dk1"/>
              </a:buClr>
              <a:buSzPct val="61111"/>
              <a:buNone/>
            </a:pPr>
            <a:r>
              <a:rPr lang="en-US" noProof="0" err="1">
                <a:solidFill>
                  <a:schemeClr val="bg1"/>
                </a:solidFill>
                <a:latin typeface="Courier New"/>
                <a:ea typeface="Courier New"/>
                <a:cs typeface="Courier New"/>
                <a:sym typeface="Courier New"/>
              </a:rPr>
              <a:t>myFeature</a:t>
            </a:r>
            <a:r>
              <a:rPr lang="en-US" noProof="0">
                <a:solidFill>
                  <a:schemeClr val="bg1"/>
                </a:solidFill>
                <a:latin typeface="Courier New"/>
                <a:ea typeface="Courier New"/>
                <a:cs typeface="Courier New"/>
                <a:sym typeface="Courier New"/>
              </a:rPr>
              <a:t> = </a:t>
            </a:r>
            <a:r>
              <a:rPr lang="en-US" noProof="0" err="1">
                <a:solidFill>
                  <a:schemeClr val="bg1"/>
                </a:solidFill>
                <a:latin typeface="Courier New"/>
                <a:ea typeface="Courier New"/>
                <a:cs typeface="Courier New"/>
                <a:sym typeface="Courier New"/>
              </a:rPr>
              <a:t>fmeobjects.FMEFeature</a:t>
            </a:r>
            <a:r>
              <a:rPr lang="en-US" noProof="0">
                <a:solidFill>
                  <a:schemeClr val="bg1"/>
                </a:solidFill>
                <a:latin typeface="Courier New"/>
                <a:ea typeface="Courier New"/>
                <a:cs typeface="Courier New"/>
                <a:sym typeface="Courier New"/>
              </a:rPr>
              <a:t>()</a:t>
            </a:r>
          </a:p>
          <a:p>
            <a:pPr marL="85725" indent="0">
              <a:lnSpc>
                <a:spcPct val="115000"/>
              </a:lnSpc>
              <a:buNone/>
            </a:pPr>
            <a:endParaRPr lang="en-US" sz="24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Titel 2">
            <a:extLst>
              <a:ext uri="{FF2B5EF4-FFF2-40B4-BE49-F238E27FC236}">
                <a16:creationId xmlns:a16="http://schemas.microsoft.com/office/drawing/2014/main" id="{087CA015-5A0A-0679-E12B-5C9D6FC6F22A}"/>
              </a:ext>
            </a:extLst>
          </p:cNvPr>
          <p:cNvSpPr>
            <a:spLocks noGrp="1"/>
          </p:cNvSpPr>
          <p:nvPr>
            <p:ph type="title"/>
          </p:nvPr>
        </p:nvSpPr>
        <p:spPr/>
        <p:txBody>
          <a:bodyPr>
            <a:normAutofit/>
          </a:bodyPr>
          <a:lstStyle/>
          <a:p>
            <a:r>
              <a:rPr lang="en-US" noProof="0" err="1"/>
              <a:t>fmeobjects</a:t>
            </a:r>
            <a:r>
              <a:rPr lang="en-US" noProof="0"/>
              <a:t> - FME Feature</a:t>
            </a:r>
          </a:p>
        </p:txBody>
      </p:sp>
      <p:sp>
        <p:nvSpPr>
          <p:cNvPr id="280" name="Shape 280"/>
          <p:cNvSpPr txBox="1">
            <a:spLocks noGrp="1"/>
          </p:cNvSpPr>
          <p:nvPr>
            <p:ph type="body" idx="1"/>
          </p:nvPr>
        </p:nvSpPr>
        <p:spPr>
          <a:prstGeom prst="rect">
            <a:avLst/>
          </a:prstGeom>
        </p:spPr>
        <p:txBody>
          <a:bodyPr spcFirstLastPara="1" wrap="square" lIns="82283" tIns="82283" rIns="82283" bIns="82283" anchor="t" anchorCtr="0">
            <a:noAutofit/>
          </a:bodyPr>
          <a:lstStyle/>
          <a:p>
            <a:pPr marL="85725" indent="0">
              <a:lnSpc>
                <a:spcPct val="100000"/>
              </a:lnSpc>
              <a:spcBef>
                <a:spcPts val="270"/>
              </a:spcBef>
              <a:spcAft>
                <a:spcPts val="540"/>
              </a:spcAft>
              <a:buClr>
                <a:schemeClr val="dk1"/>
              </a:buClr>
              <a:buSzPct val="68750"/>
              <a:buNone/>
            </a:pPr>
            <a:r>
              <a:rPr lang="en-US" err="1">
                <a:solidFill>
                  <a:schemeClr val="bg1"/>
                </a:solidFill>
                <a:latin typeface="Courier New"/>
                <a:ea typeface="Courier New"/>
                <a:cs typeface="Courier New"/>
                <a:sym typeface="Courier New"/>
              </a:rPr>
              <a:t>myFeature.setAttribute</a:t>
            </a:r>
            <a:r>
              <a:rPr lang="en-US">
                <a:solidFill>
                  <a:schemeClr val="bg1"/>
                </a:solidFill>
                <a:latin typeface="Courier New"/>
                <a:ea typeface="Courier New"/>
                <a:cs typeface="Courier New"/>
                <a:sym typeface="Courier New"/>
              </a:rPr>
              <a:t>("Identification", 123)</a:t>
            </a:r>
          </a:p>
          <a:p>
            <a:pPr marL="85725" indent="0">
              <a:lnSpc>
                <a:spcPct val="100000"/>
              </a:lnSpc>
              <a:spcBef>
                <a:spcPts val="270"/>
              </a:spcBef>
              <a:spcAft>
                <a:spcPts val="540"/>
              </a:spcAft>
              <a:buClr>
                <a:schemeClr val="dk1"/>
              </a:buClr>
              <a:buSzPct val="68750"/>
              <a:buNone/>
            </a:pPr>
            <a:r>
              <a:rPr lang="en-US" err="1">
                <a:solidFill>
                  <a:schemeClr val="bg1"/>
                </a:solidFill>
                <a:latin typeface="Courier New"/>
                <a:ea typeface="Courier New"/>
                <a:cs typeface="Courier New"/>
                <a:sym typeface="Courier New"/>
              </a:rPr>
              <a:t>myFeature.setAttribute</a:t>
            </a:r>
            <a:r>
              <a:rPr lang="en-US">
                <a:solidFill>
                  <a:schemeClr val="bg1"/>
                </a:solidFill>
                <a:latin typeface="Courier New"/>
                <a:ea typeface="Courier New"/>
                <a:cs typeface="Courier New"/>
                <a:sym typeface="Courier New"/>
              </a:rPr>
              <a:t>("Name", "FME Lizard")</a:t>
            </a:r>
          </a:p>
          <a:p>
            <a:pPr marL="85725" indent="0">
              <a:lnSpc>
                <a:spcPct val="100000"/>
              </a:lnSpc>
              <a:spcBef>
                <a:spcPts val="270"/>
              </a:spcBef>
              <a:spcAft>
                <a:spcPts val="540"/>
              </a:spcAft>
              <a:buClr>
                <a:schemeClr val="dk1"/>
              </a:buClr>
              <a:buSzPct val="68750"/>
              <a:buNone/>
            </a:pPr>
            <a:r>
              <a:rPr lang="en-US" err="1">
                <a:solidFill>
                  <a:schemeClr val="bg1"/>
                </a:solidFill>
                <a:latin typeface="Courier New"/>
                <a:ea typeface="Courier New"/>
                <a:cs typeface="Courier New"/>
                <a:sym typeface="Courier New"/>
              </a:rPr>
              <a:t>myFeature.setAttribute</a:t>
            </a:r>
            <a:r>
              <a:rPr lang="en-US">
                <a:solidFill>
                  <a:schemeClr val="bg1"/>
                </a:solidFill>
                <a:latin typeface="Courier New"/>
                <a:ea typeface="Courier New"/>
                <a:cs typeface="Courier New"/>
                <a:sym typeface="Courier New"/>
              </a:rPr>
              <a:t>("List", ["FME Desktop", "FME Server"])</a:t>
            </a:r>
          </a:p>
          <a:p>
            <a:pPr marL="85725" indent="0">
              <a:lnSpc>
                <a:spcPct val="100000"/>
              </a:lnSpc>
              <a:spcBef>
                <a:spcPts val="270"/>
              </a:spcBef>
              <a:spcAft>
                <a:spcPts val="540"/>
              </a:spcAft>
              <a:buClr>
                <a:schemeClr val="dk1"/>
              </a:buClr>
              <a:buSzPct val="68750"/>
              <a:buNone/>
            </a:pPr>
            <a:r>
              <a:rPr lang="en-US" err="1">
                <a:solidFill>
                  <a:schemeClr val="bg1"/>
                </a:solidFill>
                <a:latin typeface="Courier New"/>
                <a:ea typeface="Courier New"/>
                <a:cs typeface="Courier New"/>
                <a:sym typeface="Courier New"/>
              </a:rPr>
              <a:t>myFeature.removeAttribute</a:t>
            </a:r>
            <a:r>
              <a:rPr lang="en-US">
                <a:solidFill>
                  <a:schemeClr val="bg1"/>
                </a:solidFill>
                <a:latin typeface="Courier New"/>
                <a:ea typeface="Courier New"/>
                <a:cs typeface="Courier New"/>
                <a:sym typeface="Courier New"/>
              </a:rPr>
              <a:t>("Name")</a:t>
            </a:r>
          </a:p>
          <a:p>
            <a:pPr marL="85725" indent="0">
              <a:lnSpc>
                <a:spcPct val="100000"/>
              </a:lnSpc>
              <a:spcBef>
                <a:spcPts val="270"/>
              </a:spcBef>
              <a:spcAft>
                <a:spcPts val="540"/>
              </a:spcAft>
              <a:buClr>
                <a:schemeClr val="dk1"/>
              </a:buClr>
              <a:buSzPct val="68750"/>
              <a:buNone/>
            </a:pPr>
            <a:r>
              <a:rPr lang="en-US" err="1">
                <a:solidFill>
                  <a:schemeClr val="bg1"/>
                </a:solidFill>
                <a:latin typeface="Courier New"/>
                <a:ea typeface="Courier New"/>
                <a:cs typeface="Courier New"/>
                <a:sym typeface="Courier New"/>
              </a:rPr>
              <a:t>myFeature.removeAttrsWithPrefix</a:t>
            </a:r>
            <a:r>
              <a:rPr lang="en-US">
                <a:solidFill>
                  <a:schemeClr val="bg1"/>
                </a:solidFill>
                <a:latin typeface="Courier New"/>
                <a:ea typeface="Courier New"/>
                <a:cs typeface="Courier New"/>
                <a:sym typeface="Courier New"/>
              </a:rPr>
              <a:t>("Any Prefix")</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 name="Titel 2">
            <a:extLst>
              <a:ext uri="{FF2B5EF4-FFF2-40B4-BE49-F238E27FC236}">
                <a16:creationId xmlns:a16="http://schemas.microsoft.com/office/drawing/2014/main" id="{ABCFFAE2-D6C9-020A-E521-9FBD195A0139}"/>
              </a:ext>
            </a:extLst>
          </p:cNvPr>
          <p:cNvSpPr>
            <a:spLocks noGrp="1"/>
          </p:cNvSpPr>
          <p:nvPr>
            <p:ph type="title"/>
          </p:nvPr>
        </p:nvSpPr>
        <p:spPr/>
        <p:txBody>
          <a:bodyPr>
            <a:normAutofit/>
          </a:bodyPr>
          <a:lstStyle/>
          <a:p>
            <a:r>
              <a:rPr lang="en-US" noProof="0" dirty="0"/>
              <a:t>Working with geometries</a:t>
            </a:r>
          </a:p>
        </p:txBody>
      </p:sp>
      <p:sp>
        <p:nvSpPr>
          <p:cNvPr id="292" name="Shape 292"/>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08610">
              <a:spcBef>
                <a:spcPts val="0"/>
              </a:spcBef>
              <a:buSzPct val="100000"/>
              <a:buChar char="●"/>
            </a:pPr>
            <a:r>
              <a:rPr lang="en-US" sz="1600" dirty="0"/>
              <a:t>Two steps to create a feature with a geometry</a:t>
            </a:r>
          </a:p>
          <a:p>
            <a:pPr marL="822960" lvl="1" indent="-308610">
              <a:spcBef>
                <a:spcPts val="0"/>
              </a:spcBef>
              <a:buSzPct val="100000"/>
              <a:buChar char="○"/>
            </a:pPr>
            <a:r>
              <a:rPr lang="en-US" sz="1400" dirty="0"/>
              <a:t>Create geometry</a:t>
            </a:r>
          </a:p>
          <a:p>
            <a:pPr marL="822960" lvl="1" indent="-308610">
              <a:spcBef>
                <a:spcPts val="0"/>
              </a:spcBef>
              <a:buSzPct val="100000"/>
              <a:buChar char="○"/>
            </a:pPr>
            <a:r>
              <a:rPr lang="en-US" sz="1400" dirty="0"/>
              <a:t>Apply geometry to a FME feature</a:t>
            </a:r>
          </a:p>
          <a:p>
            <a:pPr marL="822960" lvl="1" indent="-308610">
              <a:spcBef>
                <a:spcPts val="0"/>
              </a:spcBef>
              <a:buSzPct val="100000"/>
              <a:buChar char="○"/>
            </a:pPr>
            <a:endParaRPr lang="en-US" sz="1600" dirty="0"/>
          </a:p>
          <a:p>
            <a:pPr marL="85725" indent="0">
              <a:spcBef>
                <a:spcPts val="0"/>
              </a:spcBef>
              <a:buNone/>
            </a:pPr>
            <a:r>
              <a:rPr lang="en-US" sz="1600" dirty="0"/>
              <a:t>Step 1:</a:t>
            </a:r>
          </a:p>
          <a:p>
            <a:pPr marL="411480" indent="-308610">
              <a:spcBef>
                <a:spcPts val="0"/>
              </a:spcBef>
              <a:buSzPct val="100000"/>
              <a:buChar char="●"/>
            </a:pPr>
            <a:r>
              <a:rPr lang="en-US" sz="1600" dirty="0"/>
              <a:t>Create a point geometry</a:t>
            </a:r>
            <a:br>
              <a:rPr lang="en-US" sz="1600" dirty="0"/>
            </a:br>
            <a:r>
              <a:rPr lang="en-US" sz="1600" dirty="0">
                <a:latin typeface="Courier New"/>
                <a:ea typeface="Courier New"/>
                <a:cs typeface="Courier New"/>
                <a:sym typeface="Courier New"/>
              </a:rPr>
              <a:t>point = </a:t>
            </a:r>
            <a:r>
              <a:rPr lang="en-US" sz="1600" dirty="0" err="1">
                <a:latin typeface="Courier New"/>
                <a:ea typeface="Courier New"/>
                <a:cs typeface="Courier New"/>
                <a:sym typeface="Courier New"/>
              </a:rPr>
              <a:t>fmeobjects.FMEPoint</a:t>
            </a:r>
            <a:r>
              <a:rPr lang="en-US" sz="1600" dirty="0">
                <a:latin typeface="Courier New"/>
                <a:ea typeface="Courier New"/>
                <a:cs typeface="Courier New"/>
                <a:sym typeface="Courier New"/>
              </a:rPr>
              <a:t>(0,0)</a:t>
            </a:r>
          </a:p>
          <a:p>
            <a:pPr marL="411480" indent="-308610">
              <a:spcBef>
                <a:spcPts val="0"/>
              </a:spcBef>
              <a:buSzPct val="100000"/>
              <a:buChar char="●"/>
            </a:pPr>
            <a:r>
              <a:rPr lang="en-US" sz="1600" dirty="0"/>
              <a:t>Create a line geometry</a:t>
            </a:r>
            <a:br>
              <a:rPr lang="en-US" sz="1600" dirty="0"/>
            </a:br>
            <a:r>
              <a:rPr lang="en-US" sz="1600" dirty="0">
                <a:latin typeface="Courier New"/>
                <a:ea typeface="Courier New"/>
                <a:cs typeface="Courier New"/>
                <a:sym typeface="Courier New"/>
              </a:rPr>
              <a:t>line = </a:t>
            </a:r>
            <a:r>
              <a:rPr lang="en-US" sz="1600" dirty="0" err="1">
                <a:latin typeface="Courier New"/>
                <a:ea typeface="Courier New"/>
                <a:cs typeface="Courier New"/>
                <a:sym typeface="Courier New"/>
              </a:rPr>
              <a:t>fmeobjects.FMELine</a:t>
            </a:r>
            <a:r>
              <a:rPr lang="en-US" sz="1600" dirty="0">
                <a:latin typeface="Courier New"/>
                <a:ea typeface="Courier New"/>
                <a:cs typeface="Courier New"/>
                <a:sym typeface="Courier New"/>
              </a:rPr>
              <a:t>()</a:t>
            </a:r>
            <a:br>
              <a:rPr lang="en-US" sz="1600" dirty="0">
                <a:latin typeface="Courier New"/>
                <a:ea typeface="Courier New"/>
                <a:cs typeface="Courier New"/>
                <a:sym typeface="Courier New"/>
              </a:rPr>
            </a:br>
            <a:r>
              <a:rPr lang="en-US" sz="1600" dirty="0" err="1">
                <a:latin typeface="Courier New"/>
                <a:ea typeface="Courier New"/>
                <a:cs typeface="Courier New"/>
                <a:sym typeface="Courier New"/>
              </a:rPr>
              <a:t>line.appendPoints</a:t>
            </a:r>
            <a:r>
              <a:rPr lang="en-US" sz="1600" dirty="0">
                <a:latin typeface="Courier New"/>
                <a:ea typeface="Courier New"/>
                <a:cs typeface="Courier New"/>
                <a:sym typeface="Courier New"/>
              </a:rPr>
              <a:t>([(-20,-20),(20,-20)])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56"/>
          <p:cNvSpPr txBox="1">
            <a:spLocks noGrp="1"/>
          </p:cNvSpPr>
          <p:nvPr>
            <p:ph type="title"/>
          </p:nvPr>
        </p:nvSpPr>
        <p:spPr>
          <a:xfrm>
            <a:off x="1819575" y="3006126"/>
            <a:ext cx="2447400" cy="720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Bernd Mertens</a:t>
            </a:r>
            <a:endParaRPr/>
          </a:p>
        </p:txBody>
      </p:sp>
      <p:sp>
        <p:nvSpPr>
          <p:cNvPr id="1106" name="Google Shape;1106;p156"/>
          <p:cNvSpPr txBox="1">
            <a:spLocks noGrp="1"/>
          </p:cNvSpPr>
          <p:nvPr>
            <p:ph type="subTitle" idx="1"/>
          </p:nvPr>
        </p:nvSpPr>
        <p:spPr>
          <a:xfrm>
            <a:off x="1819575" y="3895475"/>
            <a:ext cx="2447400" cy="743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Software Engineer</a:t>
            </a:r>
            <a:br>
              <a:rPr lang="en"/>
            </a:br>
            <a:r>
              <a:rPr lang="en"/>
              <a:t>con terra GmbH</a:t>
            </a:r>
            <a:endParaRPr/>
          </a:p>
        </p:txBody>
      </p:sp>
      <p:sp>
        <p:nvSpPr>
          <p:cNvPr id="1107" name="Google Shape;1107;p156"/>
          <p:cNvSpPr txBox="1">
            <a:spLocks noGrp="1"/>
          </p:cNvSpPr>
          <p:nvPr>
            <p:ph type="title"/>
          </p:nvPr>
        </p:nvSpPr>
        <p:spPr>
          <a:xfrm>
            <a:off x="5168350" y="3377225"/>
            <a:ext cx="2447400" cy="349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Tino Miegel</a:t>
            </a:r>
            <a:endParaRPr/>
          </a:p>
        </p:txBody>
      </p:sp>
      <p:sp>
        <p:nvSpPr>
          <p:cNvPr id="1108" name="Google Shape;1108;p156"/>
          <p:cNvSpPr txBox="1">
            <a:spLocks noGrp="1"/>
          </p:cNvSpPr>
          <p:nvPr>
            <p:ph type="subTitle" idx="1"/>
          </p:nvPr>
        </p:nvSpPr>
        <p:spPr>
          <a:xfrm>
            <a:off x="5168350" y="3895475"/>
            <a:ext cx="2447400" cy="743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Technology Lead Division</a:t>
            </a:r>
            <a:br>
              <a:rPr lang="en"/>
            </a:br>
            <a:r>
              <a:rPr lang="en"/>
              <a:t>con terra GmbH</a:t>
            </a:r>
            <a:endParaRPr/>
          </a:p>
        </p:txBody>
      </p:sp>
      <p:pic>
        <p:nvPicPr>
          <p:cNvPr id="1109" name="Google Shape;1109;p156"/>
          <p:cNvPicPr preferRelativeResize="0">
            <a:picLocks noGrp="1"/>
          </p:cNvPicPr>
          <p:nvPr>
            <p:ph type="pic" idx="4"/>
          </p:nvPr>
        </p:nvPicPr>
        <p:blipFill>
          <a:blip r:embed="rId3"/>
          <a:srcRect l="14856" r="14856"/>
          <a:stretch/>
        </p:blipFill>
        <p:spPr>
          <a:xfrm>
            <a:off x="2028375" y="1028600"/>
            <a:ext cx="2029800" cy="2029800"/>
          </a:xfrm>
          <a:prstGeom prst="ellipse">
            <a:avLst/>
          </a:prstGeom>
        </p:spPr>
      </p:pic>
      <p:pic>
        <p:nvPicPr>
          <p:cNvPr id="1110" name="Google Shape;1110;p156"/>
          <p:cNvPicPr preferRelativeResize="0">
            <a:picLocks noGrp="1"/>
          </p:cNvPicPr>
          <p:nvPr>
            <p:ph type="pic" idx="4"/>
          </p:nvPr>
        </p:nvPicPr>
        <p:blipFill>
          <a:blip r:embed="rId4"/>
          <a:srcRect l="5390" r="5390"/>
          <a:stretch/>
        </p:blipFill>
        <p:spPr>
          <a:xfrm>
            <a:off x="5377150" y="1028600"/>
            <a:ext cx="2029800" cy="2029800"/>
          </a:xfrm>
          <a:prstGeom prst="ellipse">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 name="Titel 2">
            <a:extLst>
              <a:ext uri="{FF2B5EF4-FFF2-40B4-BE49-F238E27FC236}">
                <a16:creationId xmlns:a16="http://schemas.microsoft.com/office/drawing/2014/main" id="{67CD75AF-2C64-0D95-DBC3-2A6A92722CEE}"/>
              </a:ext>
            </a:extLst>
          </p:cNvPr>
          <p:cNvSpPr>
            <a:spLocks noGrp="1"/>
          </p:cNvSpPr>
          <p:nvPr>
            <p:ph type="title"/>
          </p:nvPr>
        </p:nvSpPr>
        <p:spPr/>
        <p:txBody>
          <a:bodyPr>
            <a:normAutofit/>
          </a:bodyPr>
          <a:lstStyle/>
          <a:p>
            <a:r>
              <a:rPr lang="en-US" noProof="0"/>
              <a:t>Working with geometries</a:t>
            </a:r>
          </a:p>
        </p:txBody>
      </p:sp>
      <p:sp>
        <p:nvSpPr>
          <p:cNvPr id="298" name="Shape 298"/>
          <p:cNvSpPr txBox="1">
            <a:spLocks noGrp="1"/>
          </p:cNvSpPr>
          <p:nvPr>
            <p:ph type="body" idx="1"/>
          </p:nvPr>
        </p:nvSpPr>
        <p:spPr>
          <a:prstGeom prst="rect">
            <a:avLst/>
          </a:prstGeom>
        </p:spPr>
        <p:txBody>
          <a:bodyPr spcFirstLastPara="1" wrap="square" lIns="82283" tIns="82283" rIns="82283" bIns="82283" anchor="t" anchorCtr="0">
            <a:noAutofit/>
          </a:bodyPr>
          <a:lstStyle/>
          <a:p>
            <a:pPr marL="85725" indent="0">
              <a:spcBef>
                <a:spcPts val="0"/>
              </a:spcBef>
              <a:buNone/>
            </a:pPr>
            <a:r>
              <a:rPr lang="en-US" sz="1800" dirty="0"/>
              <a:t>Step 2:</a:t>
            </a:r>
          </a:p>
          <a:p>
            <a:pPr marL="411480" indent="-308610">
              <a:spcBef>
                <a:spcPts val="0"/>
              </a:spcBef>
              <a:buSzPct val="100000"/>
            </a:pPr>
            <a:r>
              <a:rPr lang="en-US" sz="1800" dirty="0"/>
              <a:t>Assign geometry to Feature</a:t>
            </a:r>
          </a:p>
          <a:p>
            <a:pPr marL="754380" lvl="1" indent="-308610">
              <a:spcBef>
                <a:spcPts val="0"/>
              </a:spcBef>
              <a:buSzPct val="100000"/>
              <a:buChar char="●"/>
            </a:pPr>
            <a:endParaRPr lang="en-US" sz="1320" dirty="0"/>
          </a:p>
          <a:p>
            <a:pPr marL="754380" lvl="1" indent="-308610">
              <a:spcBef>
                <a:spcPts val="0"/>
              </a:spcBef>
              <a:buSzPct val="100000"/>
              <a:buChar char="●"/>
            </a:pPr>
            <a:r>
              <a:rPr lang="en-US" sz="1600" dirty="0"/>
              <a:t>Point</a:t>
            </a:r>
            <a:br>
              <a:rPr lang="en-US" sz="1320" dirty="0"/>
            </a:br>
            <a:r>
              <a:rPr lang="en-US" sz="1320" dirty="0">
                <a:latin typeface="Courier New"/>
                <a:ea typeface="Courier New"/>
                <a:cs typeface="Courier New"/>
                <a:sym typeface="Courier New"/>
              </a:rPr>
              <a:t>feature = </a:t>
            </a:r>
            <a:r>
              <a:rPr lang="en-US" sz="1320" dirty="0" err="1">
                <a:latin typeface="Courier New"/>
                <a:ea typeface="Courier New"/>
                <a:cs typeface="Courier New"/>
                <a:sym typeface="Courier New"/>
              </a:rPr>
              <a:t>fmeobjects.FMEFeature</a:t>
            </a:r>
            <a:r>
              <a:rPr lang="en-US" sz="1320" dirty="0">
                <a:latin typeface="Courier New"/>
                <a:ea typeface="Courier New"/>
                <a:cs typeface="Courier New"/>
                <a:sym typeface="Courier New"/>
              </a:rPr>
              <a:t>()</a:t>
            </a:r>
            <a:br>
              <a:rPr lang="en-US" sz="1320" dirty="0">
                <a:latin typeface="Courier New"/>
                <a:ea typeface="Courier New"/>
                <a:cs typeface="Courier New"/>
                <a:sym typeface="Courier New"/>
              </a:rPr>
            </a:br>
            <a:r>
              <a:rPr lang="en-US" sz="1320" dirty="0" err="1">
                <a:latin typeface="Courier New"/>
                <a:ea typeface="Courier New"/>
                <a:cs typeface="Courier New"/>
                <a:sym typeface="Courier New"/>
              </a:rPr>
              <a:t>feature.setGeometry</a:t>
            </a:r>
            <a:r>
              <a:rPr lang="en-US" sz="1320" dirty="0">
                <a:latin typeface="Courier New"/>
                <a:ea typeface="Courier New"/>
                <a:cs typeface="Courier New"/>
                <a:sym typeface="Courier New"/>
              </a:rPr>
              <a:t>(point)</a:t>
            </a:r>
          </a:p>
          <a:p>
            <a:pPr marL="754380" lvl="1" indent="-308610">
              <a:spcBef>
                <a:spcPts val="0"/>
              </a:spcBef>
              <a:buSzPct val="100000"/>
              <a:buChar char="●"/>
            </a:pPr>
            <a:endParaRPr lang="en-US" sz="1320" dirty="0">
              <a:latin typeface="Courier New"/>
              <a:ea typeface="Courier New"/>
              <a:cs typeface="Courier New"/>
              <a:sym typeface="Courier New"/>
            </a:endParaRPr>
          </a:p>
          <a:p>
            <a:pPr marL="754380" lvl="1" indent="-308610">
              <a:spcBef>
                <a:spcPts val="0"/>
              </a:spcBef>
              <a:buSzPct val="100000"/>
              <a:buChar char="●"/>
            </a:pPr>
            <a:r>
              <a:rPr lang="en-US" sz="1600" dirty="0">
                <a:latin typeface="Archivo" panose="020B0604020202020204" charset="0"/>
                <a:ea typeface="Courier New"/>
                <a:cs typeface="Archivo" panose="020B0604020202020204" charset="0"/>
                <a:sym typeface="Courier New"/>
              </a:rPr>
              <a:t>Line</a:t>
            </a:r>
            <a:br>
              <a:rPr lang="en-US" sz="1320" dirty="0">
                <a:latin typeface="Courier New"/>
                <a:ea typeface="Courier New"/>
                <a:cs typeface="Courier New"/>
                <a:sym typeface="Courier New"/>
              </a:rPr>
            </a:br>
            <a:r>
              <a:rPr lang="en-US" sz="1320" dirty="0">
                <a:latin typeface="Courier New"/>
                <a:ea typeface="Courier New"/>
                <a:cs typeface="Courier New"/>
                <a:sym typeface="Courier New"/>
              </a:rPr>
              <a:t>feature2 = </a:t>
            </a:r>
            <a:r>
              <a:rPr lang="en-US" sz="1320" dirty="0" err="1">
                <a:latin typeface="Courier New"/>
                <a:ea typeface="Courier New"/>
                <a:cs typeface="Courier New"/>
                <a:sym typeface="Courier New"/>
              </a:rPr>
              <a:t>fmeobjects.FMEFeature</a:t>
            </a:r>
            <a:r>
              <a:rPr lang="en-US" sz="1320" dirty="0">
                <a:latin typeface="Courier New"/>
                <a:ea typeface="Courier New"/>
                <a:cs typeface="Courier New"/>
                <a:sym typeface="Courier New"/>
              </a:rPr>
              <a:t>()</a:t>
            </a:r>
            <a:br>
              <a:rPr lang="en-US" sz="1320" dirty="0">
                <a:latin typeface="Courier New"/>
                <a:ea typeface="Courier New"/>
                <a:cs typeface="Courier New"/>
                <a:sym typeface="Courier New"/>
              </a:rPr>
            </a:br>
            <a:r>
              <a:rPr lang="en-US" sz="1320" dirty="0">
                <a:latin typeface="Courier New"/>
                <a:ea typeface="Courier New"/>
                <a:cs typeface="Courier New"/>
                <a:sym typeface="Courier New"/>
              </a:rPr>
              <a:t>feature2.setGeometry(line)</a:t>
            </a:r>
          </a:p>
          <a:p>
            <a:pPr marL="85725" indent="0">
              <a:lnSpc>
                <a:spcPct val="150000"/>
              </a:lnSpc>
              <a:spcBef>
                <a:spcPts val="0"/>
              </a:spcBef>
              <a:buNone/>
            </a:pPr>
            <a:br>
              <a:rPr lang="en-US" sz="1620" dirty="0">
                <a:latin typeface="Courier New"/>
                <a:ea typeface="Courier New"/>
                <a:cs typeface="Courier New"/>
                <a:sym typeface="Courier New"/>
              </a:rPr>
            </a:br>
            <a:br>
              <a:rPr lang="en-US" sz="1620" dirty="0"/>
            </a:br>
            <a:endParaRPr lang="en-US" sz="162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 name="Titel 2">
            <a:extLst>
              <a:ext uri="{FF2B5EF4-FFF2-40B4-BE49-F238E27FC236}">
                <a16:creationId xmlns:a16="http://schemas.microsoft.com/office/drawing/2014/main" id="{A3C3FF7B-3395-69C1-E71D-EA0816E5D6AF}"/>
              </a:ext>
            </a:extLst>
          </p:cNvPr>
          <p:cNvSpPr>
            <a:spLocks noGrp="1"/>
          </p:cNvSpPr>
          <p:nvPr>
            <p:ph type="title"/>
          </p:nvPr>
        </p:nvSpPr>
        <p:spPr/>
        <p:txBody>
          <a:bodyPr>
            <a:normAutofit/>
          </a:bodyPr>
          <a:lstStyle/>
          <a:p>
            <a:r>
              <a:rPr lang="en-US" noProof="0"/>
              <a:t>More Feature Functions</a:t>
            </a:r>
          </a:p>
        </p:txBody>
      </p:sp>
      <p:sp>
        <p:nvSpPr>
          <p:cNvPr id="304" name="Shape 304"/>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08610">
              <a:lnSpc>
                <a:spcPct val="150000"/>
              </a:lnSpc>
              <a:spcBef>
                <a:spcPts val="0"/>
              </a:spcBef>
              <a:buSzPct val="100000"/>
              <a:buFont typeface="Courier New"/>
              <a:buChar char="●"/>
            </a:pPr>
            <a:r>
              <a:rPr lang="en-US" sz="1620" err="1">
                <a:latin typeface="Courier New"/>
                <a:ea typeface="Courier New"/>
                <a:cs typeface="Courier New"/>
                <a:sym typeface="Courier New"/>
              </a:rPr>
              <a:t>getAllCoordinates</a:t>
            </a:r>
            <a:r>
              <a:rPr lang="en-US" sz="1620">
                <a:latin typeface="Courier New"/>
                <a:ea typeface="Courier New"/>
                <a:cs typeface="Courier New"/>
                <a:sym typeface="Courier New"/>
              </a:rPr>
              <a:t>()</a:t>
            </a:r>
          </a:p>
          <a:p>
            <a:pPr marL="411480" indent="-308610">
              <a:lnSpc>
                <a:spcPct val="150000"/>
              </a:lnSpc>
              <a:spcBef>
                <a:spcPts val="0"/>
              </a:spcBef>
              <a:buSzPct val="100000"/>
              <a:buFont typeface="Courier New"/>
              <a:buChar char="●"/>
            </a:pPr>
            <a:r>
              <a:rPr lang="en-US" sz="1620" err="1">
                <a:latin typeface="Courier New"/>
                <a:ea typeface="Courier New"/>
                <a:cs typeface="Courier New"/>
                <a:sym typeface="Courier New"/>
              </a:rPr>
              <a:t>getGeometryType</a:t>
            </a:r>
            <a:r>
              <a:rPr lang="en-US" sz="1620">
                <a:latin typeface="Courier New"/>
                <a:ea typeface="Courier New"/>
                <a:cs typeface="Courier New"/>
                <a:sym typeface="Courier New"/>
              </a:rPr>
              <a:t>()</a:t>
            </a:r>
          </a:p>
          <a:p>
            <a:pPr marL="411480" indent="-308610">
              <a:lnSpc>
                <a:spcPct val="150000"/>
              </a:lnSpc>
              <a:spcBef>
                <a:spcPts val="0"/>
              </a:spcBef>
              <a:buSzPct val="100000"/>
              <a:buFont typeface="Courier New"/>
              <a:buChar char="●"/>
            </a:pPr>
            <a:r>
              <a:rPr lang="en-US" sz="1620" err="1">
                <a:latin typeface="Courier New"/>
                <a:ea typeface="Courier New"/>
                <a:cs typeface="Courier New"/>
                <a:sym typeface="Courier New"/>
              </a:rPr>
              <a:t>getDimension</a:t>
            </a:r>
            <a:r>
              <a:rPr lang="en-US" sz="1620">
                <a:latin typeface="Courier New"/>
                <a:ea typeface="Courier New"/>
                <a:cs typeface="Courier New"/>
                <a:sym typeface="Courier New"/>
              </a:rPr>
              <a:t>()</a:t>
            </a:r>
          </a:p>
          <a:p>
            <a:pPr marL="411480" indent="-308610">
              <a:lnSpc>
                <a:spcPct val="150000"/>
              </a:lnSpc>
              <a:spcBef>
                <a:spcPts val="0"/>
              </a:spcBef>
              <a:buSzPct val="100000"/>
              <a:buFont typeface="Courier New"/>
              <a:buChar char="●"/>
            </a:pPr>
            <a:r>
              <a:rPr lang="en-US" sz="1620" err="1">
                <a:latin typeface="Courier New"/>
                <a:ea typeface="Courier New"/>
                <a:cs typeface="Courier New"/>
                <a:sym typeface="Courier New"/>
              </a:rPr>
              <a:t>getCoordSys</a:t>
            </a:r>
            <a:r>
              <a:rPr lang="en-US" sz="1620">
                <a:latin typeface="Courier New"/>
                <a:ea typeface="Courier New"/>
                <a:cs typeface="Courier New"/>
                <a:sym typeface="Courier New"/>
              </a:rPr>
              <a:t>()</a:t>
            </a:r>
          </a:p>
          <a:p>
            <a:pPr marL="411480" indent="-308610">
              <a:lnSpc>
                <a:spcPct val="150000"/>
              </a:lnSpc>
              <a:spcBef>
                <a:spcPts val="0"/>
              </a:spcBef>
              <a:buSzPct val="100000"/>
              <a:buFont typeface="Courier New"/>
              <a:buChar char="●"/>
            </a:pPr>
            <a:r>
              <a:rPr lang="en-US" sz="1620">
                <a:latin typeface="Courier New"/>
                <a:ea typeface="Courier New"/>
                <a:cs typeface="Courier New"/>
                <a:sym typeface="Courier New"/>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7">
          <a:extLst>
            <a:ext uri="{FF2B5EF4-FFF2-40B4-BE49-F238E27FC236}">
              <a16:creationId xmlns:a16="http://schemas.microsoft.com/office/drawing/2014/main" id="{C470B7EE-8A33-70EB-9C0E-17D6A051EE94}"/>
            </a:ext>
          </a:extLst>
        </p:cNvPr>
        <p:cNvGrpSpPr/>
        <p:nvPr/>
      </p:nvGrpSpPr>
      <p:grpSpPr>
        <a:xfrm>
          <a:off x="0" y="0"/>
          <a:ext cx="0" cy="0"/>
          <a:chOff x="0" y="0"/>
          <a:chExt cx="0" cy="0"/>
        </a:xfrm>
      </p:grpSpPr>
      <p:sp>
        <p:nvSpPr>
          <p:cNvPr id="1148" name="Google Shape;1148;p161">
            <a:extLst>
              <a:ext uri="{FF2B5EF4-FFF2-40B4-BE49-F238E27FC236}">
                <a16:creationId xmlns:a16="http://schemas.microsoft.com/office/drawing/2014/main" id="{1B7E3147-6169-526E-9D75-1AE6A6A921CB}"/>
              </a:ext>
            </a:extLst>
          </p:cNvPr>
          <p:cNvSpPr txBox="1">
            <a:spLocks noGrp="1"/>
          </p:cNvSpPr>
          <p:nvPr>
            <p:ph type="title"/>
          </p:nvPr>
        </p:nvSpPr>
        <p:spPr>
          <a:xfrm>
            <a:off x="3746400" y="672475"/>
            <a:ext cx="5136300" cy="379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noProof="0"/>
              <a:t>Python in FME Workspaces</a:t>
            </a:r>
            <a:endParaRPr sz="2600"/>
          </a:p>
        </p:txBody>
      </p:sp>
      <p:pic>
        <p:nvPicPr>
          <p:cNvPr id="1149" name="Google Shape;1149;p161">
            <a:extLst>
              <a:ext uri="{FF2B5EF4-FFF2-40B4-BE49-F238E27FC236}">
                <a16:creationId xmlns:a16="http://schemas.microsoft.com/office/drawing/2014/main" id="{32A4CB71-E0A2-AADF-9C36-447B9C7D5121}"/>
              </a:ext>
            </a:extLst>
          </p:cNvPr>
          <p:cNvPicPr preferRelativeResize="0">
            <a:picLocks noGrp="1"/>
          </p:cNvPicPr>
          <p:nvPr>
            <p:ph type="pic" idx="2"/>
          </p:nvPr>
        </p:nvPicPr>
        <p:blipFill rotWithShape="1">
          <a:blip r:embed="rId3">
            <a:alphaModFix/>
          </a:blip>
          <a:srcRect l="651" r="651"/>
          <a:stretch/>
        </p:blipFill>
        <p:spPr>
          <a:xfrm>
            <a:off x="0" y="-2250"/>
            <a:ext cx="3383402" cy="5143501"/>
          </a:xfrm>
          <a:prstGeom prst="rect">
            <a:avLst/>
          </a:prstGeom>
        </p:spPr>
      </p:pic>
    </p:spTree>
    <p:extLst>
      <p:ext uri="{BB962C8B-B14F-4D97-AF65-F5344CB8AC3E}">
        <p14:creationId xmlns:p14="http://schemas.microsoft.com/office/powerpoint/2010/main" val="3822533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2" name="Titel 1">
            <a:extLst>
              <a:ext uri="{FF2B5EF4-FFF2-40B4-BE49-F238E27FC236}">
                <a16:creationId xmlns:a16="http://schemas.microsoft.com/office/drawing/2014/main" id="{13288264-957C-7597-98C9-3A4DF8C6D5A6}"/>
              </a:ext>
            </a:extLst>
          </p:cNvPr>
          <p:cNvSpPr>
            <a:spLocks noGrp="1"/>
          </p:cNvSpPr>
          <p:nvPr>
            <p:ph type="title"/>
          </p:nvPr>
        </p:nvSpPr>
        <p:spPr/>
        <p:txBody>
          <a:bodyPr>
            <a:normAutofit/>
          </a:bodyPr>
          <a:lstStyle/>
          <a:p>
            <a:r>
              <a:rPr lang="en-US" noProof="0" err="1"/>
              <a:t>PythonCreator</a:t>
            </a:r>
            <a:endParaRPr lang="en-US" noProof="0"/>
          </a:p>
        </p:txBody>
      </p:sp>
      <p:sp>
        <p:nvSpPr>
          <p:cNvPr id="397" name="Shape 397"/>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50000"/>
              </a:lnSpc>
              <a:spcBef>
                <a:spcPts val="0"/>
              </a:spcBef>
              <a:buSzPct val="100000"/>
            </a:pPr>
            <a:r>
              <a:rPr lang="en-US" sz="1800" dirty="0"/>
              <a:t>No input port!</a:t>
            </a:r>
          </a:p>
          <a:p>
            <a:pPr marL="411480" indent="-320040">
              <a:lnSpc>
                <a:spcPct val="150000"/>
              </a:lnSpc>
              <a:spcBef>
                <a:spcPts val="0"/>
              </a:spcBef>
              <a:buSzPct val="100000"/>
            </a:pPr>
            <a:r>
              <a:rPr lang="en-US" sz="1800" dirty="0"/>
              <a:t>Usage </a:t>
            </a:r>
          </a:p>
          <a:p>
            <a:pPr marL="822960" lvl="1" indent="-320040">
              <a:lnSpc>
                <a:spcPct val="150000"/>
              </a:lnSpc>
              <a:spcBef>
                <a:spcPts val="0"/>
              </a:spcBef>
              <a:buSzPct val="100000"/>
            </a:pPr>
            <a:r>
              <a:rPr lang="en-US" sz="1600" dirty="0"/>
              <a:t>More control over creation of features compared to Creator transformer</a:t>
            </a:r>
          </a:p>
          <a:p>
            <a:pPr marL="822960" lvl="1" indent="-320040">
              <a:lnSpc>
                <a:spcPct val="150000"/>
              </a:lnSpc>
              <a:spcBef>
                <a:spcPts val="0"/>
              </a:spcBef>
              <a:buSzPct val="100000"/>
            </a:pPr>
            <a:r>
              <a:rPr lang="en-US" sz="1600" dirty="0"/>
              <a:t>Create your own Reader</a:t>
            </a:r>
            <a:br>
              <a:rPr lang="en-US" sz="1800" dirty="0"/>
            </a:br>
            <a:endParaRPr lang="en-US" sz="1800" dirty="0"/>
          </a:p>
        </p:txBody>
      </p:sp>
      <p:pic>
        <p:nvPicPr>
          <p:cNvPr id="4" name="Grafik 3">
            <a:extLst>
              <a:ext uri="{FF2B5EF4-FFF2-40B4-BE49-F238E27FC236}">
                <a16:creationId xmlns:a16="http://schemas.microsoft.com/office/drawing/2014/main" id="{42AB78DA-0AA0-12DF-C7C9-1190CCC0F472}"/>
              </a:ext>
            </a:extLst>
          </p:cNvPr>
          <p:cNvPicPr>
            <a:picLocks noChangeAspect="1"/>
          </p:cNvPicPr>
          <p:nvPr/>
        </p:nvPicPr>
        <p:blipFill>
          <a:blip r:embed="rId3"/>
          <a:stretch>
            <a:fillRect/>
          </a:stretch>
        </p:blipFill>
        <p:spPr>
          <a:xfrm>
            <a:off x="5988188" y="1559802"/>
            <a:ext cx="1895740" cy="6858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2" name="Titel 1">
            <a:extLst>
              <a:ext uri="{FF2B5EF4-FFF2-40B4-BE49-F238E27FC236}">
                <a16:creationId xmlns:a16="http://schemas.microsoft.com/office/drawing/2014/main" id="{E4D5040B-F7CE-F452-2F01-1307A95FF4F6}"/>
              </a:ext>
            </a:extLst>
          </p:cNvPr>
          <p:cNvSpPr>
            <a:spLocks noGrp="1"/>
          </p:cNvSpPr>
          <p:nvPr>
            <p:ph type="title"/>
          </p:nvPr>
        </p:nvSpPr>
        <p:spPr/>
        <p:txBody>
          <a:bodyPr>
            <a:normAutofit/>
          </a:bodyPr>
          <a:lstStyle/>
          <a:p>
            <a:r>
              <a:rPr lang="en-US" noProof="0" err="1"/>
              <a:t>PythonCaller</a:t>
            </a:r>
            <a:endParaRPr lang="en-US" noProof="0"/>
          </a:p>
        </p:txBody>
      </p:sp>
      <p:sp>
        <p:nvSpPr>
          <p:cNvPr id="404" name="Shape 404"/>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00000"/>
              </a:lnSpc>
              <a:buSzPct val="100000"/>
              <a:buFont typeface="Arial"/>
              <a:buChar char="●"/>
            </a:pPr>
            <a:r>
              <a:rPr lang="en-US" sz="1800" dirty="0"/>
              <a:t>Consumes FME features:</a:t>
            </a:r>
            <a:endParaRPr lang="en-US" sz="1600" dirty="0"/>
          </a:p>
          <a:p>
            <a:pPr marL="822960" lvl="1" indent="-320040">
              <a:lnSpc>
                <a:spcPct val="100000"/>
              </a:lnSpc>
              <a:spcBef>
                <a:spcPts val="432"/>
              </a:spcBef>
              <a:buSzPct val="100000"/>
              <a:buFont typeface="Arial"/>
              <a:buChar char="○"/>
            </a:pPr>
            <a:r>
              <a:rPr lang="en-US" sz="1600" dirty="0"/>
              <a:t>Attribute manipulation</a:t>
            </a:r>
          </a:p>
          <a:p>
            <a:pPr marL="822960" lvl="1" indent="-320040">
              <a:lnSpc>
                <a:spcPct val="100000"/>
              </a:lnSpc>
              <a:spcBef>
                <a:spcPts val="432"/>
              </a:spcBef>
              <a:buSzPct val="100000"/>
              <a:buFont typeface="Arial"/>
              <a:buChar char="○"/>
            </a:pPr>
            <a:r>
              <a:rPr lang="en-US" sz="1600" dirty="0"/>
              <a:t>Geometry manipulation</a:t>
            </a:r>
          </a:p>
          <a:p>
            <a:pPr marL="411480" indent="-320040">
              <a:lnSpc>
                <a:spcPct val="100000"/>
              </a:lnSpc>
              <a:buSzPct val="100000"/>
              <a:buFont typeface="Arial"/>
              <a:buChar char="●"/>
            </a:pPr>
            <a:r>
              <a:rPr lang="en-US" sz="1800" dirty="0"/>
              <a:t>Usage</a:t>
            </a:r>
            <a:endParaRPr lang="en-US" dirty="0"/>
          </a:p>
          <a:p>
            <a:pPr marL="822960" lvl="1" indent="-320040">
              <a:lnSpc>
                <a:spcPct val="100000"/>
              </a:lnSpc>
              <a:spcBef>
                <a:spcPts val="432"/>
              </a:spcBef>
              <a:buSzPct val="100000"/>
              <a:buFont typeface="Arial"/>
              <a:buChar char="○"/>
            </a:pPr>
            <a:r>
              <a:rPr lang="en-US" sz="1600" dirty="0"/>
              <a:t>Run any python code</a:t>
            </a:r>
          </a:p>
          <a:p>
            <a:pPr marL="822960" lvl="1" indent="-320040">
              <a:lnSpc>
                <a:spcPct val="100000"/>
              </a:lnSpc>
              <a:spcBef>
                <a:spcPts val="432"/>
              </a:spcBef>
              <a:buSzPct val="100000"/>
              <a:buFont typeface="Arial"/>
              <a:buChar char="○"/>
            </a:pPr>
            <a:r>
              <a:rPr lang="en-US" sz="1600" dirty="0"/>
              <a:t>Create advanced „Custom“ Transformers</a:t>
            </a:r>
          </a:p>
          <a:p>
            <a:pPr marL="822960" lvl="1" indent="-320040">
              <a:lnSpc>
                <a:spcPct val="100000"/>
              </a:lnSpc>
              <a:spcBef>
                <a:spcPts val="432"/>
              </a:spcBef>
              <a:buSzPct val="100000"/>
              <a:buFont typeface="Arial"/>
              <a:buChar char="○"/>
            </a:pPr>
            <a:r>
              <a:rPr lang="en-US" sz="1600" dirty="0"/>
              <a:t>Detailed logging, filtering or creation of features</a:t>
            </a:r>
            <a:br>
              <a:rPr lang="en-US" sz="1800" dirty="0"/>
            </a:br>
            <a:br>
              <a:rPr lang="en-US" sz="1800" dirty="0"/>
            </a:br>
            <a:endParaRPr lang="en-US" sz="1800" dirty="0"/>
          </a:p>
        </p:txBody>
      </p:sp>
      <p:pic>
        <p:nvPicPr>
          <p:cNvPr id="4" name="Grafik 3">
            <a:extLst>
              <a:ext uri="{FF2B5EF4-FFF2-40B4-BE49-F238E27FC236}">
                <a16:creationId xmlns:a16="http://schemas.microsoft.com/office/drawing/2014/main" id="{1908AE3F-90A1-522F-860A-CB1241CA6A01}"/>
              </a:ext>
            </a:extLst>
          </p:cNvPr>
          <p:cNvPicPr>
            <a:picLocks noChangeAspect="1"/>
          </p:cNvPicPr>
          <p:nvPr/>
        </p:nvPicPr>
        <p:blipFill>
          <a:blip r:embed="rId3"/>
          <a:srcRect l="7529" t="6578" b="13150"/>
          <a:stretch/>
        </p:blipFill>
        <p:spPr>
          <a:xfrm>
            <a:off x="5410200" y="1530927"/>
            <a:ext cx="2140616" cy="11776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2" name="Titel 1">
            <a:extLst>
              <a:ext uri="{FF2B5EF4-FFF2-40B4-BE49-F238E27FC236}">
                <a16:creationId xmlns:a16="http://schemas.microsoft.com/office/drawing/2014/main" id="{26B07ED4-E2A8-9360-B510-12E4152D8B04}"/>
              </a:ext>
            </a:extLst>
          </p:cNvPr>
          <p:cNvSpPr>
            <a:spLocks noGrp="1"/>
          </p:cNvSpPr>
          <p:nvPr>
            <p:ph type="title"/>
          </p:nvPr>
        </p:nvSpPr>
        <p:spPr/>
        <p:txBody>
          <a:bodyPr>
            <a:normAutofit/>
          </a:bodyPr>
          <a:lstStyle/>
          <a:p>
            <a:r>
              <a:rPr lang="en-US" noProof="0"/>
              <a:t>Python Transformer</a:t>
            </a:r>
          </a:p>
        </p:txBody>
      </p:sp>
      <p:sp>
        <p:nvSpPr>
          <p:cNvPr id="350" name="Shape 350"/>
          <p:cNvSpPr txBox="1">
            <a:spLocks noGrp="1"/>
          </p:cNvSpPr>
          <p:nvPr>
            <p:ph type="body" idx="1"/>
          </p:nvPr>
        </p:nvSpPr>
        <p:spPr>
          <a:prstGeom prst="rect">
            <a:avLst/>
          </a:prstGeom>
        </p:spPr>
        <p:txBody>
          <a:bodyPr spcFirstLastPara="1" wrap="square" lIns="82283" tIns="82283" rIns="82283" bIns="82283" anchor="t" anchorCtr="0">
            <a:noAutofit/>
          </a:bodyPr>
          <a:lstStyle/>
          <a:p>
            <a:pPr marL="317183" indent="-214313">
              <a:lnSpc>
                <a:spcPct val="115000"/>
              </a:lnSpc>
              <a:buSzPct val="100000"/>
            </a:pPr>
            <a:r>
              <a:rPr lang="en-US" sz="1500" dirty="0"/>
              <a:t>Both Transformers allow Python code execution during the FME process.</a:t>
            </a:r>
          </a:p>
          <a:p>
            <a:pPr marL="317183" indent="-214313">
              <a:lnSpc>
                <a:spcPct val="115000"/>
              </a:lnSpc>
              <a:buSzPct val="100000"/>
            </a:pPr>
            <a:r>
              <a:rPr lang="en-US" sz="1500" dirty="0"/>
              <a:t>Implement your code</a:t>
            </a:r>
          </a:p>
          <a:p>
            <a:pPr marL="660083" lvl="1" indent="-214313">
              <a:lnSpc>
                <a:spcPct val="115000"/>
              </a:lnSpc>
              <a:buSzPct val="100000"/>
            </a:pPr>
            <a:r>
              <a:rPr lang="en-US" sz="1500" dirty="0"/>
              <a:t>Directly in Transformer</a:t>
            </a:r>
          </a:p>
          <a:p>
            <a:pPr marL="660083" lvl="1" indent="-214313">
              <a:lnSpc>
                <a:spcPct val="115000"/>
              </a:lnSpc>
              <a:buSzPct val="100000"/>
            </a:pPr>
            <a:r>
              <a:rPr lang="en-US" sz="1500" dirty="0"/>
              <a:t>As external script file, e. g. myPythonLogic.py</a:t>
            </a:r>
          </a:p>
          <a:p>
            <a:pPr marL="317183" indent="-214313">
              <a:lnSpc>
                <a:spcPct val="115000"/>
              </a:lnSpc>
              <a:buSzPct val="100000"/>
            </a:pPr>
            <a:r>
              <a:rPr lang="en-US" sz="1500" dirty="0"/>
              <a:t>Use the </a:t>
            </a:r>
            <a:r>
              <a:rPr lang="en-US" sz="1500" dirty="0" err="1"/>
              <a:t>PythonCaller</a:t>
            </a:r>
            <a:r>
              <a:rPr lang="en-US" sz="1500" dirty="0"/>
              <a:t> to manipulate existing features (has an input port)</a:t>
            </a:r>
          </a:p>
          <a:p>
            <a:pPr marL="317183" indent="-214313">
              <a:lnSpc>
                <a:spcPct val="115000"/>
              </a:lnSpc>
              <a:buSzPct val="100000"/>
            </a:pPr>
            <a:r>
              <a:rPr lang="en-US" sz="1500" dirty="0"/>
              <a:t>Use </a:t>
            </a:r>
            <a:r>
              <a:rPr lang="en-US" sz="1500" dirty="0" err="1"/>
              <a:t>PythonCreator</a:t>
            </a:r>
            <a:r>
              <a:rPr lang="en-US" sz="1500" dirty="0"/>
              <a:t> to create features from scratch</a:t>
            </a:r>
            <a:br>
              <a:rPr lang="en-US" sz="1620" dirty="0"/>
            </a:br>
            <a:br>
              <a:rPr lang="en-US" sz="1620" dirty="0"/>
            </a:br>
            <a:endParaRPr lang="en-US" sz="162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2" name="Titel 1">
            <a:extLst>
              <a:ext uri="{FF2B5EF4-FFF2-40B4-BE49-F238E27FC236}">
                <a16:creationId xmlns:a16="http://schemas.microsoft.com/office/drawing/2014/main" id="{04B51642-78E3-7C06-3E28-0BDA82BD5E12}"/>
              </a:ext>
            </a:extLst>
          </p:cNvPr>
          <p:cNvSpPr>
            <a:spLocks noGrp="1"/>
          </p:cNvSpPr>
          <p:nvPr>
            <p:ph type="title"/>
          </p:nvPr>
        </p:nvSpPr>
        <p:spPr/>
        <p:txBody>
          <a:bodyPr>
            <a:normAutofit/>
          </a:bodyPr>
          <a:lstStyle/>
          <a:p>
            <a:r>
              <a:rPr lang="en-US" noProof="0"/>
              <a:t>Python Transformer</a:t>
            </a:r>
          </a:p>
        </p:txBody>
      </p:sp>
      <p:sp>
        <p:nvSpPr>
          <p:cNvPr id="356" name="Shape 356"/>
          <p:cNvSpPr txBox="1">
            <a:spLocks noGrp="1"/>
          </p:cNvSpPr>
          <p:nvPr>
            <p:ph type="body" idx="1"/>
          </p:nvPr>
        </p:nvSpPr>
        <p:spPr>
          <a:prstGeom prst="rect">
            <a:avLst/>
          </a:prstGeom>
        </p:spPr>
        <p:txBody>
          <a:bodyPr spcFirstLastPara="1" wrap="square" lIns="82283" tIns="82283" rIns="82283" bIns="82283" anchor="t" anchorCtr="0">
            <a:noAutofit/>
          </a:bodyPr>
          <a:lstStyle/>
          <a:p>
            <a:pPr marL="85725" indent="0">
              <a:lnSpc>
                <a:spcPct val="115000"/>
              </a:lnSpc>
              <a:buNone/>
            </a:pPr>
            <a:r>
              <a:rPr lang="en-US" sz="1620" dirty="0"/>
              <a:t>Variant A: Use FME Editor for source code</a:t>
            </a:r>
          </a:p>
          <a:p>
            <a:pPr marL="411480" indent="-308610">
              <a:lnSpc>
                <a:spcPct val="115000"/>
              </a:lnSpc>
              <a:buSzPct val="100000"/>
            </a:pPr>
            <a:r>
              <a:rPr lang="en-US" sz="1620" dirty="0"/>
              <a:t>FME Editor uses spaces indentation!</a:t>
            </a:r>
          </a:p>
          <a:p>
            <a:pPr marL="411480" indent="-308610">
              <a:lnSpc>
                <a:spcPct val="115000"/>
              </a:lnSpc>
              <a:buSzPct val="100000"/>
            </a:pPr>
            <a:r>
              <a:rPr lang="en-US" sz="1620" dirty="0"/>
              <a:t>Syntax highlighting</a:t>
            </a:r>
          </a:p>
          <a:p>
            <a:pPr marL="411480" indent="-308610">
              <a:lnSpc>
                <a:spcPct val="115000"/>
              </a:lnSpc>
              <a:buSzPct val="100000"/>
            </a:pPr>
            <a:r>
              <a:rPr lang="en-US" sz="1620" dirty="0"/>
              <a:t>Easy access of Parameters</a:t>
            </a:r>
            <a:br>
              <a:rPr lang="en-US" sz="1620" dirty="0"/>
            </a:br>
            <a:r>
              <a:rPr lang="en-US" sz="1620" dirty="0"/>
              <a:t>(Published, Private, System)</a:t>
            </a:r>
            <a:br>
              <a:rPr lang="en-US" sz="1620" dirty="0"/>
            </a:br>
            <a:r>
              <a:rPr lang="en-US" sz="1620" dirty="0"/>
              <a:t>Search &amp; Replace</a:t>
            </a:r>
          </a:p>
          <a:p>
            <a:pPr marL="411480" indent="-308610">
              <a:lnSpc>
                <a:spcPct val="115000"/>
              </a:lnSpc>
              <a:buSzPct val="100000"/>
            </a:pPr>
            <a:r>
              <a:rPr lang="en-US" sz="1620" dirty="0"/>
              <a:t>But: No IntelliSense!</a:t>
            </a:r>
            <a:br>
              <a:rPr lang="en-US" sz="1620" dirty="0"/>
            </a:br>
            <a:endParaRPr lang="en-US" sz="1620" dirty="0"/>
          </a:p>
        </p:txBody>
      </p:sp>
      <p:pic>
        <p:nvPicPr>
          <p:cNvPr id="5" name="Grafik 4">
            <a:extLst>
              <a:ext uri="{FF2B5EF4-FFF2-40B4-BE49-F238E27FC236}">
                <a16:creationId xmlns:a16="http://schemas.microsoft.com/office/drawing/2014/main" id="{7165CFFB-206C-C1CB-9B43-9D8A25CD5EB1}"/>
              </a:ext>
            </a:extLst>
          </p:cNvPr>
          <p:cNvPicPr>
            <a:picLocks noChangeAspect="1"/>
          </p:cNvPicPr>
          <p:nvPr/>
        </p:nvPicPr>
        <p:blipFill>
          <a:blip r:embed="rId3"/>
          <a:stretch>
            <a:fillRect/>
          </a:stretch>
        </p:blipFill>
        <p:spPr>
          <a:xfrm>
            <a:off x="4909287" y="725269"/>
            <a:ext cx="3960000" cy="341342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 name="Titel 1">
            <a:extLst>
              <a:ext uri="{FF2B5EF4-FFF2-40B4-BE49-F238E27FC236}">
                <a16:creationId xmlns:a16="http://schemas.microsoft.com/office/drawing/2014/main" id="{AED37F19-B98A-C7CF-AF83-462B9B7FC3D8}"/>
              </a:ext>
            </a:extLst>
          </p:cNvPr>
          <p:cNvSpPr>
            <a:spLocks noGrp="1"/>
          </p:cNvSpPr>
          <p:nvPr>
            <p:ph type="title"/>
          </p:nvPr>
        </p:nvSpPr>
        <p:spPr/>
        <p:txBody>
          <a:bodyPr>
            <a:normAutofit/>
          </a:bodyPr>
          <a:lstStyle/>
          <a:p>
            <a:r>
              <a:rPr lang="en-US" noProof="0"/>
              <a:t>Python Transformer</a:t>
            </a:r>
          </a:p>
        </p:txBody>
      </p:sp>
      <p:sp>
        <p:nvSpPr>
          <p:cNvPr id="363" name="Shape 363"/>
          <p:cNvSpPr txBox="1">
            <a:spLocks noGrp="1"/>
          </p:cNvSpPr>
          <p:nvPr>
            <p:ph type="body" idx="1"/>
          </p:nvPr>
        </p:nvSpPr>
        <p:spPr>
          <a:xfrm>
            <a:off x="724624" y="2167950"/>
            <a:ext cx="7230655" cy="2929500"/>
          </a:xfrm>
          <a:prstGeom prst="rect">
            <a:avLst/>
          </a:prstGeom>
        </p:spPr>
        <p:txBody>
          <a:bodyPr spcFirstLastPara="1" wrap="square" lIns="82283" tIns="82283" rIns="82283" bIns="82283" anchor="t" anchorCtr="0">
            <a:noAutofit/>
          </a:bodyPr>
          <a:lstStyle/>
          <a:p>
            <a:pPr marL="85725" indent="0">
              <a:lnSpc>
                <a:spcPct val="115000"/>
              </a:lnSpc>
              <a:buNone/>
            </a:pPr>
            <a:r>
              <a:rPr lang="en-US" sz="1575" dirty="0"/>
              <a:t>Variant B: External Script Files</a:t>
            </a:r>
          </a:p>
          <a:p>
            <a:pPr marL="360045">
              <a:lnSpc>
                <a:spcPct val="115000"/>
              </a:lnSpc>
              <a:buSzPct val="100000"/>
            </a:pPr>
            <a:r>
              <a:rPr lang="en-US" sz="1575" dirty="0"/>
              <a:t>Class to process features </a:t>
            </a:r>
            <a:r>
              <a:rPr lang="en-US" sz="1575" dirty="0" err="1">
                <a:latin typeface="Courier New" panose="02070309020205020404" pitchFamily="49" charset="0"/>
                <a:cs typeface="Courier New" panose="02070309020205020404" pitchFamily="49" charset="0"/>
              </a:rPr>
              <a:t>modulename.Class</a:t>
            </a:r>
            <a:r>
              <a:rPr lang="en-US" sz="1575" dirty="0"/>
              <a:t> =&gt; modulename.py</a:t>
            </a:r>
          </a:p>
          <a:p>
            <a:pPr marL="771525" lvl="1">
              <a:lnSpc>
                <a:spcPct val="115000"/>
              </a:lnSpc>
              <a:spcBef>
                <a:spcPts val="432"/>
              </a:spcBef>
              <a:buSzPct val="100000"/>
            </a:pPr>
            <a:r>
              <a:rPr lang="en-US" sz="1575" dirty="0"/>
              <a:t>Benefit: You can use your favorite editor or IDE</a:t>
            </a:r>
          </a:p>
          <a:p>
            <a:pPr marL="771525" lvl="1">
              <a:lnSpc>
                <a:spcPct val="115000"/>
              </a:lnSpc>
              <a:spcBef>
                <a:spcPts val="432"/>
              </a:spcBef>
              <a:buSzPct val="100000"/>
            </a:pPr>
            <a:r>
              <a:rPr lang="en-US" sz="1575" dirty="0"/>
              <a:t>Search path:</a:t>
            </a:r>
            <a:br>
              <a:rPr lang="en-US" sz="1575" dirty="0"/>
            </a:br>
            <a:r>
              <a:rPr lang="en-US" sz="1575" dirty="0">
                <a:latin typeface="Courier New" panose="02070309020205020404" pitchFamily="49" charset="0"/>
                <a:cs typeface="Courier New" panose="02070309020205020404" pitchFamily="49" charset="0"/>
              </a:rPr>
              <a:t>&lt;FME_INSTALL_DIR&gt;\FME\transformers</a:t>
            </a:r>
            <a:br>
              <a:rPr lang="en-US" sz="1575" dirty="0">
                <a:latin typeface="Courier New" panose="02070309020205020404" pitchFamily="49" charset="0"/>
                <a:cs typeface="Courier New" panose="02070309020205020404" pitchFamily="49" charset="0"/>
              </a:rPr>
            </a:br>
            <a:r>
              <a:rPr lang="en-US" sz="1575" dirty="0">
                <a:latin typeface="Courier New" panose="02070309020205020404" pitchFamily="49" charset="0"/>
                <a:cs typeface="Courier New" panose="02070309020205020404" pitchFamily="49" charset="0"/>
              </a:rPr>
              <a:t>&lt;FME_INSTALL_DIR&gt;\FME\python</a:t>
            </a:r>
          </a:p>
          <a:p>
            <a:pPr marL="771525" lvl="1">
              <a:lnSpc>
                <a:spcPct val="115000"/>
              </a:lnSpc>
              <a:spcBef>
                <a:spcPts val="432"/>
              </a:spcBef>
              <a:buSzPct val="100000"/>
            </a:pPr>
            <a:r>
              <a:rPr lang="en-US" sz="1575" dirty="0"/>
              <a:t>Directory of  workspace file (*.</a:t>
            </a:r>
            <a:r>
              <a:rPr lang="en-US" sz="1575" dirty="0" err="1"/>
              <a:t>fmw</a:t>
            </a:r>
            <a:r>
              <a:rPr lang="en-US" sz="1575" dirty="0"/>
              <a:t>)  ($FME_MF_DIR)</a:t>
            </a:r>
          </a:p>
          <a:p>
            <a:pPr marL="771525" lvl="1">
              <a:lnSpc>
                <a:spcPct val="115000"/>
              </a:lnSpc>
              <a:spcBef>
                <a:spcPts val="432"/>
              </a:spcBef>
              <a:buSzPct val="100000"/>
            </a:pPr>
            <a:r>
              <a:rPr lang="en-US" sz="1575" dirty="0"/>
              <a:t>Add your own directories with </a:t>
            </a:r>
            <a:r>
              <a:rPr lang="en-US" sz="1575" dirty="0" err="1">
                <a:latin typeface="Courier New" panose="02070309020205020404" pitchFamily="49" charset="0"/>
                <a:cs typeface="Courier New" panose="02070309020205020404" pitchFamily="49" charset="0"/>
              </a:rPr>
              <a:t>sys.path.append</a:t>
            </a:r>
            <a:r>
              <a:rPr lang="en-US" sz="1575" dirty="0">
                <a:latin typeface="Courier New" panose="02070309020205020404" pitchFamily="49" charset="0"/>
                <a:cs typeface="Courier New" panose="02070309020205020404" pitchFamily="49" charset="0"/>
              </a:rPr>
              <a:t> </a:t>
            </a:r>
            <a:r>
              <a:rPr lang="en-US" sz="1575" dirty="0"/>
              <a:t>! -&gt; Startup Script</a:t>
            </a:r>
            <a:br>
              <a:rPr lang="en-US" sz="1575" dirty="0"/>
            </a:br>
            <a:endParaRPr lang="en-US" sz="157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Titel 1">
            <a:extLst>
              <a:ext uri="{FF2B5EF4-FFF2-40B4-BE49-F238E27FC236}">
                <a16:creationId xmlns:a16="http://schemas.microsoft.com/office/drawing/2014/main" id="{3FAE3090-5345-10AD-6D58-9516BCD44DCF}"/>
              </a:ext>
            </a:extLst>
          </p:cNvPr>
          <p:cNvSpPr>
            <a:spLocks noGrp="1"/>
          </p:cNvSpPr>
          <p:nvPr>
            <p:ph type="title"/>
          </p:nvPr>
        </p:nvSpPr>
        <p:spPr/>
        <p:txBody>
          <a:bodyPr>
            <a:normAutofit/>
          </a:bodyPr>
          <a:lstStyle/>
          <a:p>
            <a:r>
              <a:rPr lang="en-US" noProof="0"/>
              <a:t>Python Transformer</a:t>
            </a:r>
          </a:p>
        </p:txBody>
      </p:sp>
      <p:sp>
        <p:nvSpPr>
          <p:cNvPr id="369" name="Shape 369"/>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08610">
              <a:lnSpc>
                <a:spcPct val="115000"/>
              </a:lnSpc>
              <a:spcBef>
                <a:spcPts val="270"/>
              </a:spcBef>
              <a:spcAft>
                <a:spcPts val="540"/>
              </a:spcAft>
              <a:buSzPct val="90000"/>
            </a:pPr>
            <a:r>
              <a:rPr lang="en-US" dirty="0">
                <a:solidFill>
                  <a:schemeClr val="bg1"/>
                </a:solidFill>
                <a:latin typeface="Archivo" panose="020B0604020202020204" charset="0"/>
                <a:ea typeface="Arial"/>
                <a:cs typeface="Archivo" panose="020B0604020202020204" charset="0"/>
                <a:sym typeface="Arial"/>
              </a:rPr>
              <a:t>Python Script</a:t>
            </a:r>
          </a:p>
          <a:p>
            <a:pPr marL="868680" lvl="1" indent="-308610">
              <a:spcBef>
                <a:spcPts val="270"/>
              </a:spcBef>
              <a:spcAft>
                <a:spcPts val="540"/>
              </a:spcAft>
              <a:buSzPct val="90000"/>
            </a:pPr>
            <a:r>
              <a:rPr lang="en-US" sz="1400" dirty="0">
                <a:solidFill>
                  <a:schemeClr val="bg1"/>
                </a:solidFill>
                <a:latin typeface="Archivo" panose="020B0604020202020204" charset="0"/>
                <a:ea typeface="Arial"/>
                <a:cs typeface="Archivo" panose="020B0604020202020204" charset="0"/>
                <a:sym typeface="Arial"/>
              </a:rPr>
              <a:t>Python script / code</a:t>
            </a:r>
          </a:p>
          <a:p>
            <a:pPr marL="411480" indent="-308610">
              <a:lnSpc>
                <a:spcPct val="115000"/>
              </a:lnSpc>
              <a:spcBef>
                <a:spcPts val="270"/>
              </a:spcBef>
              <a:spcAft>
                <a:spcPts val="540"/>
              </a:spcAft>
              <a:buSzPct val="90000"/>
            </a:pPr>
            <a:r>
              <a:rPr lang="en-US" dirty="0">
                <a:solidFill>
                  <a:schemeClr val="bg1"/>
                </a:solidFill>
                <a:latin typeface="Archivo" panose="020B0604020202020204" charset="0"/>
                <a:ea typeface="Arial"/>
                <a:cs typeface="Archivo" panose="020B0604020202020204" charset="0"/>
                <a:sym typeface="Arial"/>
              </a:rPr>
              <a:t>Class to Process Features</a:t>
            </a:r>
          </a:p>
          <a:p>
            <a:pPr marL="411480" indent="-308610">
              <a:lnSpc>
                <a:spcPct val="115000"/>
              </a:lnSpc>
              <a:spcBef>
                <a:spcPts val="270"/>
              </a:spcBef>
              <a:spcAft>
                <a:spcPts val="540"/>
              </a:spcAft>
              <a:buSzPct val="90000"/>
            </a:pPr>
            <a:r>
              <a:rPr lang="en-US" dirty="0">
                <a:solidFill>
                  <a:schemeClr val="bg1"/>
                </a:solidFill>
                <a:latin typeface="Archivo" panose="020B0604020202020204" charset="0"/>
                <a:ea typeface="Arial"/>
                <a:cs typeface="Archivo" panose="020B0604020202020204" charset="0"/>
                <a:sym typeface="Arial"/>
              </a:rPr>
              <a:t>Attributes To Expose</a:t>
            </a:r>
          </a:p>
          <a:p>
            <a:pPr marL="411480" indent="-308610">
              <a:lnSpc>
                <a:spcPct val="115000"/>
              </a:lnSpc>
              <a:spcBef>
                <a:spcPts val="270"/>
              </a:spcBef>
              <a:spcAft>
                <a:spcPts val="540"/>
              </a:spcAft>
              <a:buSzPct val="90000"/>
            </a:pPr>
            <a:r>
              <a:rPr lang="en-US" dirty="0">
                <a:solidFill>
                  <a:schemeClr val="bg1"/>
                </a:solidFill>
                <a:latin typeface="Archivo" panose="020B0604020202020204" charset="0"/>
                <a:ea typeface="Arial"/>
                <a:cs typeface="Archivo" panose="020B0604020202020204" charset="0"/>
                <a:sym typeface="Arial"/>
              </a:rPr>
              <a:t>Attributes To Hide</a:t>
            </a:r>
          </a:p>
          <a:p>
            <a:pPr marL="411480" indent="-308610">
              <a:lnSpc>
                <a:spcPct val="115000"/>
              </a:lnSpc>
              <a:spcBef>
                <a:spcPts val="270"/>
              </a:spcBef>
              <a:spcAft>
                <a:spcPts val="540"/>
              </a:spcAft>
              <a:buSzPct val="90000"/>
            </a:pPr>
            <a:r>
              <a:rPr lang="en-US" dirty="0">
                <a:solidFill>
                  <a:schemeClr val="bg1"/>
                </a:solidFill>
                <a:latin typeface="Archivo" panose="020B0604020202020204" charset="0"/>
                <a:ea typeface="Arial"/>
                <a:cs typeface="Archivo" panose="020B0604020202020204" charset="0"/>
                <a:sym typeface="Arial"/>
              </a:rPr>
              <a:t>Lists To Hide</a:t>
            </a:r>
          </a:p>
        </p:txBody>
      </p:sp>
      <p:pic>
        <p:nvPicPr>
          <p:cNvPr id="6" name="Grafik 5">
            <a:extLst>
              <a:ext uri="{FF2B5EF4-FFF2-40B4-BE49-F238E27FC236}">
                <a16:creationId xmlns:a16="http://schemas.microsoft.com/office/drawing/2014/main" id="{F71FEE63-2FD8-456A-A9F7-CE50178184D9}"/>
              </a:ext>
            </a:extLst>
          </p:cNvPr>
          <p:cNvPicPr>
            <a:picLocks noChangeAspect="1"/>
          </p:cNvPicPr>
          <p:nvPr/>
        </p:nvPicPr>
        <p:blipFill>
          <a:blip r:embed="rId3"/>
          <a:stretch>
            <a:fillRect/>
          </a:stretch>
        </p:blipFill>
        <p:spPr>
          <a:xfrm>
            <a:off x="4735292" y="773457"/>
            <a:ext cx="3960000" cy="34134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2" name="Titel 1">
            <a:extLst>
              <a:ext uri="{FF2B5EF4-FFF2-40B4-BE49-F238E27FC236}">
                <a16:creationId xmlns:a16="http://schemas.microsoft.com/office/drawing/2014/main" id="{59509222-A134-249E-7D91-223B43E7945F}"/>
              </a:ext>
            </a:extLst>
          </p:cNvPr>
          <p:cNvSpPr>
            <a:spLocks noGrp="1"/>
          </p:cNvSpPr>
          <p:nvPr>
            <p:ph type="title"/>
          </p:nvPr>
        </p:nvSpPr>
        <p:spPr/>
        <p:txBody>
          <a:bodyPr>
            <a:normAutofit/>
          </a:bodyPr>
          <a:lstStyle/>
          <a:p>
            <a:r>
              <a:rPr lang="en-US" noProof="0"/>
              <a:t>Class (1/2)</a:t>
            </a:r>
          </a:p>
        </p:txBody>
      </p:sp>
      <p:sp>
        <p:nvSpPr>
          <p:cNvPr id="384" name="Shape 384"/>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15000"/>
              </a:lnSpc>
              <a:spcBef>
                <a:spcPts val="270"/>
              </a:spcBef>
              <a:spcAft>
                <a:spcPts val="540"/>
              </a:spcAft>
              <a:buClr>
                <a:schemeClr val="bg1"/>
              </a:buClr>
              <a:buSzPct val="100000"/>
              <a:buFont typeface="Arial"/>
              <a:buChar char="●"/>
            </a:pPr>
            <a:r>
              <a:rPr lang="en-US" dirty="0">
                <a:solidFill>
                  <a:schemeClr val="bg1"/>
                </a:solidFill>
                <a:latin typeface="Archivo" panose="020B0604020202020204" charset="0"/>
                <a:ea typeface="Arial"/>
                <a:cs typeface="Archivo" panose="020B0604020202020204" charset="0"/>
                <a:sym typeface="Arial"/>
              </a:rPr>
              <a:t>Defined by the keyword </a:t>
            </a:r>
            <a:r>
              <a:rPr lang="en-US" dirty="0">
                <a:solidFill>
                  <a:schemeClr val="bg1"/>
                </a:solidFill>
                <a:latin typeface="Archivo" panose="020B0604020202020204" charset="0"/>
                <a:ea typeface="Courier New"/>
                <a:cs typeface="Archivo" panose="020B0604020202020204" charset="0"/>
                <a:sym typeface="Courier New"/>
              </a:rPr>
              <a:t>class</a:t>
            </a:r>
          </a:p>
          <a:p>
            <a:pPr marL="411480" indent="-320040">
              <a:lnSpc>
                <a:spcPct val="115000"/>
              </a:lnSpc>
              <a:spcBef>
                <a:spcPts val="270"/>
              </a:spcBef>
              <a:spcAft>
                <a:spcPts val="540"/>
              </a:spcAft>
              <a:buClr>
                <a:schemeClr val="bg1"/>
              </a:buClr>
              <a:buSzPct val="100000"/>
              <a:buFont typeface="Arial"/>
              <a:buChar char="●"/>
            </a:pPr>
            <a:r>
              <a:rPr lang="en-US" dirty="0">
                <a:solidFill>
                  <a:schemeClr val="bg1"/>
                </a:solidFill>
                <a:latin typeface="Archivo" panose="020B0604020202020204" charset="0"/>
                <a:ea typeface="Arial"/>
                <a:cs typeface="Archivo" panose="020B0604020202020204" charset="0"/>
                <a:sym typeface="Arial"/>
              </a:rPr>
              <a:t>Constructor / function with reference to object</a:t>
            </a:r>
          </a:p>
          <a:p>
            <a:pPr marL="411480" indent="-320040">
              <a:lnSpc>
                <a:spcPct val="115000"/>
              </a:lnSpc>
              <a:spcBef>
                <a:spcPts val="270"/>
              </a:spcBef>
              <a:spcAft>
                <a:spcPts val="540"/>
              </a:spcAft>
              <a:buClr>
                <a:schemeClr val="bg1"/>
              </a:buClr>
              <a:buSzPct val="100000"/>
              <a:buFont typeface="Arial"/>
              <a:buChar char="●"/>
            </a:pPr>
            <a:r>
              <a:rPr lang="en-US" dirty="0">
                <a:solidFill>
                  <a:schemeClr val="bg1"/>
                </a:solidFill>
                <a:latin typeface="Archivo" panose="020B0604020202020204" charset="0"/>
                <a:ea typeface="Arial"/>
                <a:cs typeface="Archivo" panose="020B0604020202020204" charset="0"/>
                <a:sym typeface="Arial"/>
              </a:rPr>
              <a:t>FME hands over feature via </a:t>
            </a:r>
            <a:r>
              <a:rPr lang="en-US" dirty="0">
                <a:solidFill>
                  <a:schemeClr val="bg1"/>
                </a:solidFill>
                <a:latin typeface="Consolas" panose="020B0609020204030204" pitchFamily="49" charset="0"/>
                <a:ea typeface="Courier New"/>
                <a:cs typeface="Archivo" panose="020B0604020202020204" charset="0"/>
                <a:sym typeface="Courier New"/>
              </a:rPr>
              <a:t>input(</a:t>
            </a:r>
            <a:r>
              <a:rPr lang="en-US" dirty="0" err="1">
                <a:solidFill>
                  <a:schemeClr val="bg1"/>
                </a:solidFill>
                <a:latin typeface="Consolas" panose="020B0609020204030204" pitchFamily="49" charset="0"/>
                <a:ea typeface="Courier New"/>
                <a:cs typeface="Archivo" panose="020B0604020202020204" charset="0"/>
                <a:sym typeface="Courier New"/>
              </a:rPr>
              <a:t>self,feature</a:t>
            </a:r>
            <a:r>
              <a:rPr lang="en-US" dirty="0">
                <a:solidFill>
                  <a:schemeClr val="bg1"/>
                </a:solidFill>
                <a:latin typeface="Consolas" panose="020B0609020204030204" pitchFamily="49" charset="0"/>
                <a:ea typeface="Courier New"/>
                <a:cs typeface="Archivo" panose="020B0604020202020204" charset="0"/>
                <a:sym typeface="Courier New"/>
              </a:rPr>
              <a:t>)</a:t>
            </a:r>
          </a:p>
          <a:p>
            <a:pPr marL="411480" indent="-320040">
              <a:lnSpc>
                <a:spcPct val="115000"/>
              </a:lnSpc>
              <a:spcBef>
                <a:spcPts val="270"/>
              </a:spcBef>
              <a:spcAft>
                <a:spcPts val="540"/>
              </a:spcAft>
              <a:buClr>
                <a:schemeClr val="bg1"/>
              </a:buClr>
              <a:buSzPct val="100000"/>
              <a:buFont typeface="Arial"/>
              <a:buChar char="●"/>
            </a:pPr>
            <a:r>
              <a:rPr lang="en-US" dirty="0">
                <a:solidFill>
                  <a:schemeClr val="bg1"/>
                </a:solidFill>
                <a:latin typeface="Archivo" panose="020B0604020202020204" charset="0"/>
                <a:ea typeface="Arial"/>
                <a:cs typeface="Archivo" panose="020B0604020202020204" charset="0"/>
                <a:sym typeface="Arial"/>
              </a:rPr>
              <a:t>FME calls </a:t>
            </a:r>
            <a:r>
              <a:rPr lang="en-US" dirty="0">
                <a:solidFill>
                  <a:schemeClr val="bg1"/>
                </a:solidFill>
                <a:latin typeface="Consolas" panose="020B0609020204030204" pitchFamily="49" charset="0"/>
                <a:ea typeface="Courier New"/>
                <a:cs typeface="Archivo" panose="020B0604020202020204" charset="0"/>
                <a:sym typeface="Courier New"/>
              </a:rPr>
              <a:t>close(self)</a:t>
            </a:r>
            <a:r>
              <a:rPr lang="en-US" dirty="0">
                <a:solidFill>
                  <a:schemeClr val="bg1"/>
                </a:solidFill>
                <a:latin typeface="Archivo" panose="020B0604020202020204" charset="0"/>
                <a:ea typeface="Arial"/>
                <a:cs typeface="Archivo" panose="020B0604020202020204" charset="0"/>
                <a:sym typeface="Arial"/>
              </a:rPr>
              <a:t> after last feature</a:t>
            </a:r>
            <a:endParaRPr lang="en-US" dirty="0">
              <a:solidFill>
                <a:schemeClr val="dk1"/>
              </a:solidFill>
              <a:latin typeface="Archivo" panose="020B0604020202020204" charset="0"/>
              <a:ea typeface="Arial"/>
              <a:cs typeface="Archivo" panose="020B0604020202020204" charset="0"/>
              <a:sym typeface="Arial"/>
            </a:endParaRPr>
          </a:p>
        </p:txBody>
      </p:sp>
      <p:pic>
        <p:nvPicPr>
          <p:cNvPr id="5" name="Grafik 4">
            <a:extLst>
              <a:ext uri="{FF2B5EF4-FFF2-40B4-BE49-F238E27FC236}">
                <a16:creationId xmlns:a16="http://schemas.microsoft.com/office/drawing/2014/main" id="{38AFD825-E3A9-02CA-3FB8-C9A804FD25F1}"/>
              </a:ext>
            </a:extLst>
          </p:cNvPr>
          <p:cNvPicPr>
            <a:picLocks noChangeAspect="1"/>
          </p:cNvPicPr>
          <p:nvPr/>
        </p:nvPicPr>
        <p:blipFill rotWithShape="1">
          <a:blip r:embed="rId3"/>
          <a:srcRect l="564" r="-1"/>
          <a:stretch/>
        </p:blipFill>
        <p:spPr>
          <a:xfrm>
            <a:off x="5831391" y="129871"/>
            <a:ext cx="3099038" cy="2880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18"/>
        <p:cNvGrpSpPr/>
        <p:nvPr/>
      </p:nvGrpSpPr>
      <p:grpSpPr>
        <a:xfrm>
          <a:off x="0" y="0"/>
          <a:ext cx="0" cy="0"/>
          <a:chOff x="0" y="0"/>
          <a:chExt cx="0" cy="0"/>
        </a:xfrm>
      </p:grpSpPr>
      <p:sp>
        <p:nvSpPr>
          <p:cNvPr id="819" name="Google Shape;819;p135"/>
          <p:cNvSpPr txBox="1"/>
          <p:nvPr/>
        </p:nvSpPr>
        <p:spPr>
          <a:xfrm>
            <a:off x="389925" y="229050"/>
            <a:ext cx="7838100" cy="6405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3200" i="0" u="none" strike="noStrike" cap="none">
                <a:solidFill>
                  <a:schemeClr val="lt1"/>
                </a:solidFill>
                <a:latin typeface="Archivo"/>
                <a:ea typeface="Archivo"/>
                <a:cs typeface="Archivo"/>
                <a:sym typeface="Archivo"/>
              </a:rPr>
              <a:t>Strigo Training Platform</a:t>
            </a:r>
            <a:endParaRPr sz="3200" i="0" u="none" strike="noStrike" cap="none">
              <a:solidFill>
                <a:schemeClr val="lt1"/>
              </a:solidFill>
              <a:latin typeface="Archivo"/>
              <a:ea typeface="Archivo"/>
              <a:cs typeface="Archivo"/>
              <a:sym typeface="Archivo"/>
            </a:endParaRPr>
          </a:p>
        </p:txBody>
      </p:sp>
      <p:cxnSp>
        <p:nvCxnSpPr>
          <p:cNvPr id="820" name="Google Shape;820;p135"/>
          <p:cNvCxnSpPr>
            <a:stCxn id="821" idx="0"/>
          </p:cNvCxnSpPr>
          <p:nvPr/>
        </p:nvCxnSpPr>
        <p:spPr>
          <a:xfrm rot="5400000" flipH="1">
            <a:off x="799200" y="1248750"/>
            <a:ext cx="383100" cy="1099200"/>
          </a:xfrm>
          <a:prstGeom prst="curvedConnector2">
            <a:avLst/>
          </a:prstGeom>
          <a:noFill/>
          <a:ln w="19050" cap="flat" cmpd="sng">
            <a:solidFill>
              <a:schemeClr val="accent4"/>
            </a:solidFill>
            <a:prstDash val="dash"/>
            <a:round/>
            <a:headEnd type="none" w="sm" len="sm"/>
            <a:tailEnd type="triangle" w="med" len="med"/>
          </a:ln>
        </p:spPr>
      </p:cxnSp>
      <p:sp>
        <p:nvSpPr>
          <p:cNvPr id="821" name="Google Shape;821;p135"/>
          <p:cNvSpPr txBox="1"/>
          <p:nvPr/>
        </p:nvSpPr>
        <p:spPr>
          <a:xfrm>
            <a:off x="766650" y="1989900"/>
            <a:ext cx="1547400" cy="495300"/>
          </a:xfrm>
          <a:prstGeom prst="rect">
            <a:avLst/>
          </a:prstGeom>
          <a:solidFill>
            <a:srgbClr val="090A15"/>
          </a:solidFill>
          <a:ln w="19050" cap="flat" cmpd="sng">
            <a:solidFill>
              <a:schemeClr val="accent4"/>
            </a:solidFill>
            <a:prstDash val="solid"/>
            <a:round/>
            <a:headEnd type="none" w="sm" len="sm"/>
            <a:tailEnd type="none" w="sm" len="sm"/>
          </a:ln>
        </p:spPr>
        <p:txBody>
          <a:bodyPr spcFirstLastPara="1" wrap="square" lIns="18287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300" i="0" u="none" strike="noStrike" cap="none">
                <a:solidFill>
                  <a:srgbClr val="F4F3ED"/>
                </a:solidFill>
                <a:latin typeface="Archivo SemiBold"/>
                <a:ea typeface="Archivo SemiBold"/>
                <a:cs typeface="Archivo SemiBold"/>
                <a:sym typeface="Archivo SemiBold"/>
              </a:rPr>
              <a:t>Navigation pane</a:t>
            </a:r>
            <a:endParaRPr sz="1300" i="0" u="none" strike="noStrike" cap="none">
              <a:solidFill>
                <a:srgbClr val="F4F3ED"/>
              </a:solidFill>
              <a:latin typeface="Archivo SemiBold"/>
              <a:ea typeface="Archivo SemiBold"/>
              <a:cs typeface="Archivo SemiBold"/>
              <a:sym typeface="Archivo SemiBold"/>
            </a:endParaRPr>
          </a:p>
        </p:txBody>
      </p:sp>
      <p:sp>
        <p:nvSpPr>
          <p:cNvPr id="822" name="Google Shape;822;p135"/>
          <p:cNvSpPr txBox="1"/>
          <p:nvPr/>
        </p:nvSpPr>
        <p:spPr>
          <a:xfrm>
            <a:off x="2007950" y="2989298"/>
            <a:ext cx="1290600" cy="495300"/>
          </a:xfrm>
          <a:prstGeom prst="rect">
            <a:avLst/>
          </a:prstGeom>
          <a:solidFill>
            <a:srgbClr val="090A15"/>
          </a:solidFill>
          <a:ln w="19050" cap="flat" cmpd="sng">
            <a:solidFill>
              <a:schemeClr val="accent4"/>
            </a:solidFill>
            <a:prstDash val="solid"/>
            <a:round/>
            <a:headEnd type="none" w="sm" len="sm"/>
            <a:tailEnd type="none" w="sm" len="sm"/>
          </a:ln>
        </p:spPr>
        <p:txBody>
          <a:bodyPr spcFirstLastPara="1" wrap="square" lIns="182875" tIns="91425" rIns="91425" bIns="91425" anchor="ctr" anchorCtr="0">
            <a:noAutofit/>
          </a:bodyPr>
          <a:lstStyle/>
          <a:p>
            <a:pPr marL="0" marR="0" lvl="0" indent="0" algn="l" rtl="0">
              <a:lnSpc>
                <a:spcPct val="100000"/>
              </a:lnSpc>
              <a:spcBef>
                <a:spcPts val="0"/>
              </a:spcBef>
              <a:spcAft>
                <a:spcPts val="0"/>
              </a:spcAft>
              <a:buClr>
                <a:srgbClr val="F55215"/>
              </a:buClr>
              <a:buSzPts val="1100"/>
              <a:buFont typeface="Arial"/>
              <a:buNone/>
            </a:pPr>
            <a:r>
              <a:rPr lang="en" sz="1300" i="0" u="none" strike="noStrike" cap="none">
                <a:solidFill>
                  <a:srgbClr val="F4F3ED"/>
                </a:solidFill>
                <a:latin typeface="Archivo SemiBold"/>
                <a:ea typeface="Archivo SemiBold"/>
                <a:cs typeface="Archivo SemiBold"/>
                <a:sym typeface="Archivo SemiBold"/>
              </a:rPr>
              <a:t>My lab</a:t>
            </a:r>
            <a:endParaRPr sz="1300" i="0" u="none" strike="noStrike" cap="none">
              <a:solidFill>
                <a:srgbClr val="F4F3ED"/>
              </a:solidFill>
              <a:latin typeface="Archivo SemiBold"/>
              <a:ea typeface="Archivo SemiBold"/>
              <a:cs typeface="Archivo SemiBold"/>
              <a:sym typeface="Archivo SemiBold"/>
            </a:endParaRPr>
          </a:p>
        </p:txBody>
      </p:sp>
      <p:cxnSp>
        <p:nvCxnSpPr>
          <p:cNvPr id="823" name="Google Shape;823;p135"/>
          <p:cNvCxnSpPr/>
          <p:nvPr/>
        </p:nvCxnSpPr>
        <p:spPr>
          <a:xfrm rot="10800000">
            <a:off x="506805" y="3245327"/>
            <a:ext cx="1499100" cy="0"/>
          </a:xfrm>
          <a:prstGeom prst="straightConnector1">
            <a:avLst/>
          </a:prstGeom>
          <a:noFill/>
          <a:ln w="19050" cap="flat" cmpd="sng">
            <a:solidFill>
              <a:schemeClr val="accent4"/>
            </a:solidFill>
            <a:prstDash val="dash"/>
            <a:round/>
            <a:headEnd type="none" w="sm" len="sm"/>
            <a:tailEnd type="triangle" w="med" len="med"/>
          </a:ln>
        </p:spPr>
      </p:cxnSp>
      <p:grpSp>
        <p:nvGrpSpPr>
          <p:cNvPr id="824" name="Google Shape;824;p135"/>
          <p:cNvGrpSpPr/>
          <p:nvPr/>
        </p:nvGrpSpPr>
        <p:grpSpPr>
          <a:xfrm>
            <a:off x="2866931" y="3063201"/>
            <a:ext cx="347481" cy="347481"/>
            <a:chOff x="3308742" y="2887614"/>
            <a:chExt cx="415200" cy="415200"/>
          </a:xfrm>
        </p:grpSpPr>
        <p:sp>
          <p:nvSpPr>
            <p:cNvPr id="825" name="Google Shape;825;p135"/>
            <p:cNvSpPr/>
            <p:nvPr/>
          </p:nvSpPr>
          <p:spPr>
            <a:xfrm>
              <a:off x="3308742" y="2887614"/>
              <a:ext cx="415200" cy="415200"/>
            </a:xfrm>
            <a:prstGeom prst="rect">
              <a:avLst/>
            </a:prstGeom>
            <a:solidFill>
              <a:srgbClr val="4549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6" name="Google Shape;826;p135"/>
            <p:cNvPicPr preferRelativeResize="0"/>
            <p:nvPr/>
          </p:nvPicPr>
          <p:blipFill rotWithShape="1">
            <a:blip r:embed="rId3">
              <a:alphaModFix/>
            </a:blip>
            <a:srcRect l="14821" t="16532" r="11366" b="16532"/>
            <a:stretch/>
          </p:blipFill>
          <p:spPr>
            <a:xfrm>
              <a:off x="3376308" y="2963950"/>
              <a:ext cx="283375" cy="262575"/>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2" name="Titel 1">
            <a:extLst>
              <a:ext uri="{FF2B5EF4-FFF2-40B4-BE49-F238E27FC236}">
                <a16:creationId xmlns:a16="http://schemas.microsoft.com/office/drawing/2014/main" id="{232728EA-7C7D-BE7A-D529-1ACC4242C141}"/>
              </a:ext>
            </a:extLst>
          </p:cNvPr>
          <p:cNvSpPr>
            <a:spLocks noGrp="1"/>
          </p:cNvSpPr>
          <p:nvPr>
            <p:ph type="title"/>
          </p:nvPr>
        </p:nvSpPr>
        <p:spPr/>
        <p:txBody>
          <a:bodyPr>
            <a:normAutofit/>
          </a:bodyPr>
          <a:lstStyle/>
          <a:p>
            <a:r>
              <a:rPr lang="en-US" noProof="0" dirty="0"/>
              <a:t>Class (2/2)</a:t>
            </a:r>
          </a:p>
        </p:txBody>
      </p:sp>
      <p:sp>
        <p:nvSpPr>
          <p:cNvPr id="391" name="Shape 391"/>
          <p:cNvSpPr txBox="1">
            <a:spLocks noGrp="1"/>
          </p:cNvSpPr>
          <p:nvPr>
            <p:ph type="body" idx="1"/>
          </p:nvPr>
        </p:nvSpPr>
        <p:spPr>
          <a:prstGeom prst="rect">
            <a:avLst/>
          </a:prstGeom>
        </p:spPr>
        <p:txBody>
          <a:bodyPr spcFirstLastPara="1" wrap="square" lIns="82283" tIns="82283" rIns="82283" bIns="82283" anchor="t" anchorCtr="0">
            <a:noAutofit/>
          </a:bodyPr>
          <a:lstStyle/>
          <a:p>
            <a:pPr marL="377190" indent="-285750">
              <a:spcBef>
                <a:spcPts val="270"/>
              </a:spcBef>
              <a:spcAft>
                <a:spcPts val="540"/>
              </a:spcAft>
              <a:buClr>
                <a:schemeClr val="bg1"/>
              </a:buClr>
              <a:buSzPct val="100000"/>
            </a:pPr>
            <a:r>
              <a:rPr lang="en-US" sz="1600" dirty="0">
                <a:solidFill>
                  <a:schemeClr val="bg1"/>
                </a:solidFill>
                <a:latin typeface="Archivo" panose="020B0604020202020204" charset="0"/>
                <a:ea typeface="Arial"/>
                <a:cs typeface="Archivo" panose="020B0604020202020204" charset="0"/>
                <a:sym typeface="Arial"/>
              </a:rPr>
              <a:t>Return feature handle to FME with</a:t>
            </a:r>
            <a:br>
              <a:rPr lang="en-US" sz="1600" dirty="0">
                <a:solidFill>
                  <a:schemeClr val="bg1"/>
                </a:solidFill>
                <a:latin typeface="Archivo" panose="020B0604020202020204" charset="0"/>
                <a:ea typeface="Arial"/>
                <a:cs typeface="Archivo" panose="020B0604020202020204" charset="0"/>
                <a:sym typeface="Arial"/>
              </a:rPr>
            </a:br>
            <a:r>
              <a:rPr lang="en-US" sz="1600" dirty="0" err="1">
                <a:solidFill>
                  <a:schemeClr val="bg1"/>
                </a:solidFill>
                <a:latin typeface="Consolas" panose="020B0609020204030204" pitchFamily="49" charset="0"/>
                <a:ea typeface="Courier New"/>
                <a:cs typeface="Archivo" panose="020B0604020202020204" charset="0"/>
                <a:sym typeface="Courier New"/>
              </a:rPr>
              <a:t>self.pyoutput</a:t>
            </a:r>
            <a:r>
              <a:rPr lang="en-US" sz="1600" dirty="0">
                <a:solidFill>
                  <a:schemeClr val="bg1"/>
                </a:solidFill>
                <a:latin typeface="Consolas" panose="020B0609020204030204" pitchFamily="49" charset="0"/>
                <a:ea typeface="Courier New"/>
                <a:cs typeface="Archivo" panose="020B0604020202020204" charset="0"/>
                <a:sym typeface="Courier New"/>
              </a:rPr>
              <a:t>()</a:t>
            </a:r>
          </a:p>
          <a:p>
            <a:pPr marL="377190" indent="-285750">
              <a:spcBef>
                <a:spcPts val="270"/>
              </a:spcBef>
              <a:spcAft>
                <a:spcPts val="540"/>
              </a:spcAft>
              <a:buClr>
                <a:schemeClr val="bg1"/>
              </a:buClr>
              <a:buSzPct val="100000"/>
            </a:pPr>
            <a:r>
              <a:rPr lang="en-US" sz="1600" dirty="0">
                <a:solidFill>
                  <a:schemeClr val="bg1"/>
                </a:solidFill>
                <a:latin typeface="Archivo" panose="020B0604020202020204" charset="0"/>
                <a:ea typeface="Arial"/>
                <a:cs typeface="Archivo" panose="020B0604020202020204" charset="0"/>
                <a:sym typeface="Arial"/>
              </a:rPr>
              <a:t>Usable in both </a:t>
            </a:r>
            <a:r>
              <a:rPr lang="en-US" sz="1600" dirty="0">
                <a:solidFill>
                  <a:schemeClr val="bg1"/>
                </a:solidFill>
                <a:latin typeface="Consolas" panose="020B0609020204030204" pitchFamily="49" charset="0"/>
                <a:ea typeface="Courier New"/>
                <a:cs typeface="Archivo" panose="020B0604020202020204" charset="0"/>
                <a:sym typeface="Courier New"/>
              </a:rPr>
              <a:t>input()</a:t>
            </a:r>
            <a:r>
              <a:rPr lang="en-US" sz="1600" dirty="0">
                <a:solidFill>
                  <a:schemeClr val="bg1"/>
                </a:solidFill>
                <a:latin typeface="Archivo" panose="020B0604020202020204" charset="0"/>
                <a:ea typeface="Arial"/>
                <a:cs typeface="Archivo" panose="020B0604020202020204" charset="0"/>
                <a:sym typeface="Arial"/>
              </a:rPr>
              <a:t> and </a:t>
            </a:r>
            <a:r>
              <a:rPr lang="en-US" sz="1600" dirty="0">
                <a:solidFill>
                  <a:schemeClr val="bg1"/>
                </a:solidFill>
                <a:latin typeface="Consolas" panose="020B0609020204030204" pitchFamily="49" charset="0"/>
                <a:ea typeface="Courier New"/>
                <a:cs typeface="Archivo" panose="020B0604020202020204" charset="0"/>
                <a:sym typeface="Courier New"/>
              </a:rPr>
              <a:t>close()</a:t>
            </a:r>
            <a:r>
              <a:rPr lang="en-US" sz="1600" dirty="0">
                <a:solidFill>
                  <a:schemeClr val="bg1"/>
                </a:solidFill>
                <a:latin typeface="Archivo" panose="020B0604020202020204" charset="0"/>
                <a:ea typeface="Courier New"/>
                <a:cs typeface="Archivo" panose="020B0604020202020204" charset="0"/>
                <a:sym typeface="Courier New"/>
              </a:rPr>
              <a:t> </a:t>
            </a:r>
            <a:r>
              <a:rPr lang="en-US" sz="1600" dirty="0">
                <a:solidFill>
                  <a:schemeClr val="bg1"/>
                </a:solidFill>
                <a:latin typeface="Archivo" panose="020B0604020202020204" charset="0"/>
                <a:ea typeface="Arial"/>
                <a:cs typeface="Archivo" panose="020B0604020202020204" charset="0"/>
                <a:sym typeface="Arial"/>
              </a:rPr>
              <a:t>method</a:t>
            </a:r>
          </a:p>
          <a:p>
            <a:pPr marL="788670" lvl="1" indent="-285750">
              <a:spcBef>
                <a:spcPts val="270"/>
              </a:spcBef>
              <a:spcAft>
                <a:spcPts val="540"/>
              </a:spcAft>
              <a:buClr>
                <a:schemeClr val="bg1"/>
              </a:buClr>
              <a:buSzPct val="100000"/>
            </a:pPr>
            <a:r>
              <a:rPr lang="en-US" sz="1400" noProof="0" dirty="0">
                <a:solidFill>
                  <a:schemeClr val="bg1"/>
                </a:solidFill>
                <a:latin typeface="Archivo" panose="020B0604020202020204" charset="0"/>
                <a:ea typeface="Arial"/>
                <a:cs typeface="Archivo" panose="020B0604020202020204" charset="0"/>
                <a:sym typeface="Arial"/>
              </a:rPr>
              <a:t>Never access the feature object after </a:t>
            </a:r>
            <a:r>
              <a:rPr lang="en-US" sz="1400" noProof="0" dirty="0" err="1">
                <a:solidFill>
                  <a:schemeClr val="bg1"/>
                </a:solidFill>
                <a:latin typeface="Consolas" panose="020B0609020204030204" pitchFamily="49" charset="0"/>
                <a:ea typeface="Courier New"/>
                <a:cs typeface="Archivo" panose="020B0604020202020204" charset="0"/>
                <a:sym typeface="Courier New"/>
              </a:rPr>
              <a:t>pyoutput</a:t>
            </a:r>
            <a:r>
              <a:rPr lang="en-US" sz="1400" noProof="0" dirty="0">
                <a:solidFill>
                  <a:schemeClr val="bg1"/>
                </a:solidFill>
                <a:latin typeface="Consolas" panose="020B0609020204030204" pitchFamily="49" charset="0"/>
                <a:ea typeface="Courier New"/>
                <a:cs typeface="Archivo" panose="020B0604020202020204" charset="0"/>
                <a:sym typeface="Courier New"/>
              </a:rPr>
              <a:t>()</a:t>
            </a:r>
            <a:r>
              <a:rPr lang="en-US" sz="1400" noProof="0" dirty="0">
                <a:solidFill>
                  <a:schemeClr val="bg1"/>
                </a:solidFill>
                <a:latin typeface="Archivo" panose="020B0604020202020204" charset="0"/>
                <a:ea typeface="Arial"/>
                <a:cs typeface="Archivo" panose="020B0604020202020204" charset="0"/>
                <a:sym typeface="Arial"/>
              </a:rPr>
              <a:t>!</a:t>
            </a:r>
          </a:p>
          <a:p>
            <a:pPr marL="788670" lvl="1" indent="-285750">
              <a:spcBef>
                <a:spcPts val="270"/>
              </a:spcBef>
              <a:spcAft>
                <a:spcPts val="540"/>
              </a:spcAft>
              <a:buClr>
                <a:schemeClr val="bg1"/>
              </a:buClr>
              <a:buSzPct val="100000"/>
            </a:pPr>
            <a:r>
              <a:rPr lang="en-US" sz="1400" noProof="0" dirty="0">
                <a:solidFill>
                  <a:schemeClr val="bg1"/>
                </a:solidFill>
                <a:latin typeface="Archivo" panose="020B0604020202020204" charset="0"/>
                <a:ea typeface="Arial"/>
                <a:cs typeface="Archivo" panose="020B0604020202020204" charset="0"/>
                <a:sym typeface="Arial"/>
              </a:rPr>
              <a:t>Keyword </a:t>
            </a:r>
            <a:r>
              <a:rPr lang="en-US" sz="1400" noProof="0" dirty="0">
                <a:solidFill>
                  <a:schemeClr val="bg1"/>
                </a:solidFill>
                <a:latin typeface="Consolas" panose="020B0609020204030204" pitchFamily="49" charset="0"/>
                <a:ea typeface="Arial"/>
                <a:cs typeface="Archivo" panose="020B0604020202020204" charset="0"/>
                <a:sym typeface="Arial"/>
              </a:rPr>
              <a:t>pass</a:t>
            </a:r>
            <a:r>
              <a:rPr lang="en-US" sz="1400" noProof="0" dirty="0">
                <a:solidFill>
                  <a:schemeClr val="bg1"/>
                </a:solidFill>
                <a:latin typeface="Archivo" panose="020B0604020202020204" charset="0"/>
                <a:ea typeface="Arial"/>
                <a:cs typeface="Archivo" panose="020B0604020202020204" charset="0"/>
                <a:sym typeface="Arial"/>
              </a:rPr>
              <a:t> </a:t>
            </a:r>
            <a:r>
              <a:rPr lang="en-US" sz="1400" noProof="0" dirty="0" err="1">
                <a:solidFill>
                  <a:schemeClr val="bg1"/>
                </a:solidFill>
                <a:latin typeface="Archivo" panose="020B0604020202020204" charset="0"/>
                <a:ea typeface="Arial"/>
                <a:cs typeface="Archivo" panose="020B0604020202020204" charset="0"/>
                <a:sym typeface="Arial"/>
              </a:rPr>
              <a:t>i</a:t>
            </a:r>
            <a:r>
              <a:rPr lang="en-US" sz="1400" dirty="0">
                <a:solidFill>
                  <a:schemeClr val="bg1"/>
                </a:solidFill>
                <a:latin typeface="Archivo" panose="020B0604020202020204" charset="0"/>
                <a:ea typeface="Arial"/>
                <a:cs typeface="Archivo" panose="020B0604020202020204" charset="0"/>
                <a:sym typeface="Arial"/>
              </a:rPr>
              <a:t>f a method is empty otherwise</a:t>
            </a:r>
            <a:br>
              <a:rPr lang="en-US" sz="1200" dirty="0">
                <a:solidFill>
                  <a:schemeClr val="dk1"/>
                </a:solidFill>
                <a:latin typeface="Arial"/>
                <a:ea typeface="Arial"/>
                <a:cs typeface="Arial"/>
                <a:sym typeface="Arial"/>
              </a:rPr>
            </a:br>
            <a:endParaRPr lang="en-US" sz="1200" dirty="0">
              <a:solidFill>
                <a:schemeClr val="dk1"/>
              </a:solidFill>
              <a:latin typeface="Arial"/>
              <a:ea typeface="Arial"/>
              <a:cs typeface="Arial"/>
              <a:sym typeface="Arial"/>
            </a:endParaRPr>
          </a:p>
        </p:txBody>
      </p:sp>
      <p:pic>
        <p:nvPicPr>
          <p:cNvPr id="4" name="Grafik 3">
            <a:extLst>
              <a:ext uri="{FF2B5EF4-FFF2-40B4-BE49-F238E27FC236}">
                <a16:creationId xmlns:a16="http://schemas.microsoft.com/office/drawing/2014/main" id="{5B23BE73-C1B9-BFED-73B9-2DD129C0F591}"/>
              </a:ext>
            </a:extLst>
          </p:cNvPr>
          <p:cNvPicPr>
            <a:picLocks noChangeAspect="1"/>
          </p:cNvPicPr>
          <p:nvPr/>
        </p:nvPicPr>
        <p:blipFill rotWithShape="1">
          <a:blip r:embed="rId3"/>
          <a:srcRect l="375" r="1"/>
          <a:stretch/>
        </p:blipFill>
        <p:spPr>
          <a:xfrm>
            <a:off x="5624004" y="589038"/>
            <a:ext cx="3281363" cy="304366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B94B16B9-A860-3FE5-46DD-C8C689EE5D6B}"/>
            </a:ext>
          </a:extLst>
        </p:cNvPr>
        <p:cNvGrpSpPr/>
        <p:nvPr/>
      </p:nvGrpSpPr>
      <p:grpSpPr>
        <a:xfrm>
          <a:off x="0" y="0"/>
          <a:ext cx="0" cy="0"/>
          <a:chOff x="0" y="0"/>
          <a:chExt cx="0" cy="0"/>
        </a:xfrm>
      </p:grpSpPr>
      <p:sp>
        <p:nvSpPr>
          <p:cNvPr id="902" name="Google Shape;902;p143">
            <a:extLst>
              <a:ext uri="{FF2B5EF4-FFF2-40B4-BE49-F238E27FC236}">
                <a16:creationId xmlns:a16="http://schemas.microsoft.com/office/drawing/2014/main" id="{6F0A0C8B-059D-AA79-C15D-631C2EC0547F}"/>
              </a:ext>
            </a:extLst>
          </p:cNvPr>
          <p:cNvSpPr txBox="1">
            <a:spLocks noGrp="1"/>
          </p:cNvSpPr>
          <p:nvPr>
            <p:ph type="title"/>
          </p:nvPr>
        </p:nvSpPr>
        <p:spPr>
          <a:xfrm>
            <a:off x="3649706" y="378073"/>
            <a:ext cx="4966200" cy="1249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dirty="0"/>
              <a:t>Please work on Exercise #3</a:t>
            </a:r>
            <a:endParaRPr dirty="0"/>
          </a:p>
        </p:txBody>
      </p:sp>
      <p:sp>
        <p:nvSpPr>
          <p:cNvPr id="903" name="Google Shape;903;p143">
            <a:extLst>
              <a:ext uri="{FF2B5EF4-FFF2-40B4-BE49-F238E27FC236}">
                <a16:creationId xmlns:a16="http://schemas.microsoft.com/office/drawing/2014/main" id="{5B16C34F-4710-AA06-FD8B-EF2FEBF04B01}"/>
              </a:ext>
            </a:extLst>
          </p:cNvPr>
          <p:cNvSpPr txBox="1">
            <a:spLocks noGrp="1"/>
          </p:cNvSpPr>
          <p:nvPr>
            <p:ph type="subTitle" idx="1"/>
          </p:nvPr>
        </p:nvSpPr>
        <p:spPr>
          <a:xfrm>
            <a:off x="3649706" y="2791724"/>
            <a:ext cx="4134000" cy="1579553"/>
          </a:xfrm>
          <a:prstGeom prst="rect">
            <a:avLst/>
          </a:prstGeom>
        </p:spPr>
        <p:txBody>
          <a:bodyPr spcFirstLastPara="1" wrap="square" lIns="0" tIns="0" rIns="0" bIns="0" anchor="ctr" anchorCtr="0">
            <a:noAutofit/>
          </a:bodyPr>
          <a:lstStyle/>
          <a:p>
            <a:pPr marL="0" indent="0" algn="l">
              <a:buSzPct val="25000"/>
              <a:buNone/>
            </a:pPr>
            <a:r>
              <a:rPr lang="en-US" sz="1800" b="1" noProof="0" dirty="0"/>
              <a:t>Calculate Statistics</a:t>
            </a:r>
          </a:p>
          <a:p>
            <a:pPr marL="0" indent="0" algn="l">
              <a:buSzPct val="25000"/>
              <a:buNone/>
            </a:pPr>
            <a:endParaRPr lang="en-US" sz="1600" b="1" dirty="0"/>
          </a:p>
          <a:p>
            <a:pPr marL="0" indent="0" algn="l">
              <a:buSzPct val="25000"/>
              <a:buNone/>
            </a:pPr>
            <a:r>
              <a:rPr lang="en-US" sz="1400" noProof="0" dirty="0"/>
              <a:t>Use the different </a:t>
            </a:r>
            <a:r>
              <a:rPr lang="en-US" sz="1400" noProof="0" dirty="0" err="1"/>
              <a:t>PythonCaller</a:t>
            </a:r>
            <a:r>
              <a:rPr lang="en-US" sz="1400" noProof="0" dirty="0"/>
              <a:t> methods to calculate your own statistics over different features</a:t>
            </a:r>
          </a:p>
          <a:p>
            <a:pPr marL="0" indent="0" algn="l">
              <a:buSzPct val="25000"/>
              <a:buNone/>
            </a:pPr>
            <a:endParaRPr lang="en-US" noProof="0" dirty="0"/>
          </a:p>
          <a:p>
            <a:pPr marL="411480" indent="-342900">
              <a:lnSpc>
                <a:spcPct val="200000"/>
              </a:lnSpc>
            </a:pPr>
            <a:endParaRPr lang="en-US" noProof="0" dirty="0"/>
          </a:p>
        </p:txBody>
      </p:sp>
      <p:pic>
        <p:nvPicPr>
          <p:cNvPr id="904" name="Google Shape;904;p143">
            <a:extLst>
              <a:ext uri="{FF2B5EF4-FFF2-40B4-BE49-F238E27FC236}">
                <a16:creationId xmlns:a16="http://schemas.microsoft.com/office/drawing/2014/main" id="{8F429B10-2750-0C18-9940-E1A1124CDFDB}"/>
              </a:ext>
            </a:extLst>
          </p:cNvPr>
          <p:cNvPicPr preferRelativeResize="0">
            <a:picLocks noGrp="1"/>
          </p:cNvPicPr>
          <p:nvPr>
            <p:ph type="pic" idx="2"/>
          </p:nvPr>
        </p:nvPicPr>
        <p:blipFill rotWithShape="1">
          <a:blip r:embed="rId3">
            <a:alphaModFix/>
          </a:blip>
          <a:srcRect l="641" r="631"/>
          <a:stretch/>
        </p:blipFill>
        <p:spPr>
          <a:xfrm>
            <a:off x="297300" y="0"/>
            <a:ext cx="3086101" cy="5143499"/>
          </a:xfrm>
          <a:prstGeom prst="rect">
            <a:avLst/>
          </a:prstGeom>
          <a:noFill/>
          <a:ln>
            <a:noFill/>
          </a:ln>
        </p:spPr>
      </p:pic>
    </p:spTree>
    <p:extLst>
      <p:ext uri="{BB962C8B-B14F-4D97-AF65-F5344CB8AC3E}">
        <p14:creationId xmlns:p14="http://schemas.microsoft.com/office/powerpoint/2010/main" val="406249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509D3373-2C7B-55DE-2C51-1CE411B68F5D}"/>
            </a:ext>
          </a:extLst>
        </p:cNvPr>
        <p:cNvGrpSpPr/>
        <p:nvPr/>
      </p:nvGrpSpPr>
      <p:grpSpPr>
        <a:xfrm>
          <a:off x="0" y="0"/>
          <a:ext cx="0" cy="0"/>
          <a:chOff x="0" y="0"/>
          <a:chExt cx="0" cy="0"/>
        </a:xfrm>
      </p:grpSpPr>
      <p:sp>
        <p:nvSpPr>
          <p:cNvPr id="1135" name="Google Shape;1135;p159">
            <a:extLst>
              <a:ext uri="{FF2B5EF4-FFF2-40B4-BE49-F238E27FC236}">
                <a16:creationId xmlns:a16="http://schemas.microsoft.com/office/drawing/2014/main" id="{DBE2F4EC-72EA-716E-7076-25438F1296C1}"/>
              </a:ext>
            </a:extLst>
          </p:cNvPr>
          <p:cNvSpPr/>
          <p:nvPr/>
        </p:nvSpPr>
        <p:spPr>
          <a:xfrm>
            <a:off x="3786200" y="1157975"/>
            <a:ext cx="9279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36" name="Google Shape;1136;p159">
            <a:extLst>
              <a:ext uri="{FF2B5EF4-FFF2-40B4-BE49-F238E27FC236}">
                <a16:creationId xmlns:a16="http://schemas.microsoft.com/office/drawing/2014/main" id="{DFFC95EA-D2A2-4678-9F08-3A6A99272D45}"/>
              </a:ext>
            </a:extLst>
          </p:cNvPr>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a:t>Working </a:t>
            </a:r>
            <a:r>
              <a:rPr lang="de-DE" err="1"/>
              <a:t>with</a:t>
            </a:r>
            <a:br>
              <a:rPr lang="de-DE"/>
            </a:br>
            <a:r>
              <a:rPr lang="de-DE"/>
              <a:t>Lists</a:t>
            </a:r>
            <a:endParaRPr/>
          </a:p>
        </p:txBody>
      </p:sp>
      <p:sp>
        <p:nvSpPr>
          <p:cNvPr id="1137" name="Google Shape;1137;p159">
            <a:extLst>
              <a:ext uri="{FF2B5EF4-FFF2-40B4-BE49-F238E27FC236}">
                <a16:creationId xmlns:a16="http://schemas.microsoft.com/office/drawing/2014/main" id="{C548A662-9F5B-408F-4CA9-E54FD255C9E0}"/>
              </a:ext>
            </a:extLst>
          </p:cNvPr>
          <p:cNvSpPr txBox="1">
            <a:spLocks noGrp="1"/>
          </p:cNvSpPr>
          <p:nvPr>
            <p:ph type="subTitle" idx="1"/>
          </p:nvPr>
        </p:nvSpPr>
        <p:spPr>
          <a:xfrm>
            <a:off x="3898741" y="1179725"/>
            <a:ext cx="7848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Section 4</a:t>
            </a:r>
            <a:endParaRPr/>
          </a:p>
        </p:txBody>
      </p:sp>
      <p:pic>
        <p:nvPicPr>
          <p:cNvPr id="1138" name="Google Shape;1138;p159">
            <a:extLst>
              <a:ext uri="{FF2B5EF4-FFF2-40B4-BE49-F238E27FC236}">
                <a16:creationId xmlns:a16="http://schemas.microsoft.com/office/drawing/2014/main" id="{2E0CC150-5525-E54A-C565-DE9B4F52AA71}"/>
              </a:ext>
            </a:extLst>
          </p:cNvPr>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Tree>
    <p:extLst>
      <p:ext uri="{BB962C8B-B14F-4D97-AF65-F5344CB8AC3E}">
        <p14:creationId xmlns:p14="http://schemas.microsoft.com/office/powerpoint/2010/main" val="228793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5F88F-14F5-47B2-A5C7-A2B691AFC938}"/>
              </a:ext>
            </a:extLst>
          </p:cNvPr>
          <p:cNvSpPr>
            <a:spLocks noGrp="1"/>
          </p:cNvSpPr>
          <p:nvPr>
            <p:ph type="title"/>
          </p:nvPr>
        </p:nvSpPr>
        <p:spPr/>
        <p:txBody>
          <a:bodyPr/>
          <a:lstStyle/>
          <a:p>
            <a:r>
              <a:rPr lang="en-US" noProof="0"/>
              <a:t>Lists in FME</a:t>
            </a:r>
          </a:p>
        </p:txBody>
      </p:sp>
      <p:sp>
        <p:nvSpPr>
          <p:cNvPr id="4" name="Textplatzhalter 3">
            <a:extLst>
              <a:ext uri="{FF2B5EF4-FFF2-40B4-BE49-F238E27FC236}">
                <a16:creationId xmlns:a16="http://schemas.microsoft.com/office/drawing/2014/main" id="{1BC84DF0-9123-4BD9-A889-F80E2D313548}"/>
              </a:ext>
            </a:extLst>
          </p:cNvPr>
          <p:cNvSpPr>
            <a:spLocks noGrp="1"/>
          </p:cNvSpPr>
          <p:nvPr>
            <p:ph type="body" idx="1"/>
          </p:nvPr>
        </p:nvSpPr>
        <p:spPr/>
        <p:txBody>
          <a:bodyPr>
            <a:normAutofit/>
          </a:bodyPr>
          <a:lstStyle/>
          <a:p>
            <a:r>
              <a:rPr lang="en-US" noProof="0" dirty="0"/>
              <a:t>Multiple values „in“ a single attribute per feature</a:t>
            </a:r>
          </a:p>
          <a:p>
            <a:r>
              <a:rPr lang="en-US" noProof="0" dirty="0"/>
              <a:t>Note the difference</a:t>
            </a:r>
          </a:p>
          <a:p>
            <a:pPr lvl="1"/>
            <a:r>
              <a:rPr lang="en-US" sz="1200" noProof="0" dirty="0"/>
              <a:t>Notation via { } in FME</a:t>
            </a:r>
          </a:p>
          <a:p>
            <a:pPr lvl="1"/>
            <a:r>
              <a:rPr lang="en-US" sz="1200" noProof="0" dirty="0"/>
              <a:t>Notation via [ ] in Python</a:t>
            </a:r>
          </a:p>
          <a:p>
            <a:r>
              <a:rPr lang="en-US" noProof="0" dirty="0" err="1"/>
              <a:t>setAttribute</a:t>
            </a:r>
            <a:r>
              <a:rPr lang="en-US" noProof="0" dirty="0"/>
              <a:t>() / </a:t>
            </a:r>
            <a:r>
              <a:rPr lang="en-US" noProof="0" dirty="0" err="1"/>
              <a:t>getAttribute</a:t>
            </a:r>
            <a:r>
              <a:rPr lang="en-US" noProof="0" dirty="0"/>
              <a:t>() performs mapping </a:t>
            </a:r>
          </a:p>
          <a:p>
            <a:pPr marL="85725" indent="0">
              <a:buNone/>
            </a:pPr>
            <a:endParaRPr lang="en-US" noProof="0" dirty="0"/>
          </a:p>
          <a:p>
            <a:endParaRPr lang="en-US" noProof="0" dirty="0"/>
          </a:p>
          <a:p>
            <a:endParaRPr lang="en-US" noProof="0" dirty="0"/>
          </a:p>
        </p:txBody>
      </p:sp>
      <p:sp>
        <p:nvSpPr>
          <p:cNvPr id="3" name="Foliennummernplatzhalter 2">
            <a:extLst>
              <a:ext uri="{FF2B5EF4-FFF2-40B4-BE49-F238E27FC236}">
                <a16:creationId xmlns:a16="http://schemas.microsoft.com/office/drawing/2014/main" id="{6C9DC8B1-B9AA-4937-A7A8-8AA5FA915387}"/>
              </a:ext>
            </a:extLst>
          </p:cNvPr>
          <p:cNvSpPr>
            <a:spLocks noGrp="1"/>
          </p:cNvSpPr>
          <p:nvPr>
            <p:ph type="sldNum" idx="4294967295"/>
          </p:nvPr>
        </p:nvSpPr>
        <p:spPr>
          <a:xfrm>
            <a:off x="64008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algn="r" defTabSz="685783">
              <a:buClrTx/>
              <a:defRPr/>
            </a:pPr>
            <a:fld id="{00000000-1234-1234-1234-123412341234}" type="slidenum">
              <a:rPr lang="en-ID" smtClean="0"/>
              <a:pPr algn="r" defTabSz="685783">
                <a:buClrTx/>
                <a:defRPr/>
              </a:pPr>
              <a:t>43</a:t>
            </a:fld>
            <a:endParaRPr lang="de-DE" sz="750" kern="1200">
              <a:solidFill>
                <a:srgbClr val="005587"/>
              </a:solidFill>
              <a:ea typeface="+mn-ea"/>
            </a:endParaRPr>
          </a:p>
        </p:txBody>
      </p:sp>
      <p:pic>
        <p:nvPicPr>
          <p:cNvPr id="10" name="Grafik 9">
            <a:extLst>
              <a:ext uri="{FF2B5EF4-FFF2-40B4-BE49-F238E27FC236}">
                <a16:creationId xmlns:a16="http://schemas.microsoft.com/office/drawing/2014/main" id="{20424633-8CE1-39C0-3B48-DDFAAA8398C0}"/>
              </a:ext>
            </a:extLst>
          </p:cNvPr>
          <p:cNvPicPr>
            <a:picLocks noChangeAspect="1"/>
          </p:cNvPicPr>
          <p:nvPr/>
        </p:nvPicPr>
        <p:blipFill>
          <a:blip r:embed="rId2"/>
          <a:stretch>
            <a:fillRect/>
          </a:stretch>
        </p:blipFill>
        <p:spPr>
          <a:xfrm>
            <a:off x="5361000" y="3486345"/>
            <a:ext cx="3600000" cy="1438257"/>
          </a:xfrm>
          <a:prstGeom prst="rect">
            <a:avLst/>
          </a:prstGeom>
          <a:ln>
            <a:noFill/>
          </a:ln>
          <a:effectLst>
            <a:outerShdw blurRad="292100" dist="139700" dir="2700000" algn="tl" rotWithShape="0">
              <a:srgbClr val="333333">
                <a:alpha val="65000"/>
              </a:srgbClr>
            </a:outerShdw>
          </a:effectLst>
        </p:spPr>
      </p:pic>
      <p:pic>
        <p:nvPicPr>
          <p:cNvPr id="6" name="Grafik 5">
            <a:extLst>
              <a:ext uri="{FF2B5EF4-FFF2-40B4-BE49-F238E27FC236}">
                <a16:creationId xmlns:a16="http://schemas.microsoft.com/office/drawing/2014/main" id="{AE887A71-1F08-838D-CD0B-DB09AD7D0E88}"/>
              </a:ext>
            </a:extLst>
          </p:cNvPr>
          <p:cNvPicPr>
            <a:picLocks noChangeAspect="1"/>
          </p:cNvPicPr>
          <p:nvPr/>
        </p:nvPicPr>
        <p:blipFill>
          <a:blip r:embed="rId3"/>
          <a:stretch>
            <a:fillRect/>
          </a:stretch>
        </p:blipFill>
        <p:spPr>
          <a:xfrm>
            <a:off x="6062519" y="597595"/>
            <a:ext cx="2048161" cy="1714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926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5F88F-14F5-47B2-A5C7-A2B691AFC938}"/>
              </a:ext>
            </a:extLst>
          </p:cNvPr>
          <p:cNvSpPr>
            <a:spLocks noGrp="1"/>
          </p:cNvSpPr>
          <p:nvPr>
            <p:ph type="title"/>
          </p:nvPr>
        </p:nvSpPr>
        <p:spPr/>
        <p:txBody>
          <a:bodyPr/>
          <a:lstStyle/>
          <a:p>
            <a:r>
              <a:rPr lang="en-US" noProof="0"/>
              <a:t>FME Lists in Python</a:t>
            </a:r>
          </a:p>
        </p:txBody>
      </p:sp>
      <p:sp>
        <p:nvSpPr>
          <p:cNvPr id="4" name="Textplatzhalter 3">
            <a:extLst>
              <a:ext uri="{FF2B5EF4-FFF2-40B4-BE49-F238E27FC236}">
                <a16:creationId xmlns:a16="http://schemas.microsoft.com/office/drawing/2014/main" id="{1BC84DF0-9123-4BD9-A889-F80E2D313548}"/>
              </a:ext>
            </a:extLst>
          </p:cNvPr>
          <p:cNvSpPr>
            <a:spLocks noGrp="1"/>
          </p:cNvSpPr>
          <p:nvPr>
            <p:ph type="body" idx="1"/>
          </p:nvPr>
        </p:nvSpPr>
        <p:spPr>
          <a:xfrm>
            <a:off x="724624" y="2167950"/>
            <a:ext cx="7253515" cy="2929500"/>
          </a:xfrm>
        </p:spPr>
        <p:txBody>
          <a:bodyPr>
            <a:normAutofit/>
          </a:bodyPr>
          <a:lstStyle/>
          <a:p>
            <a:pPr marL="85725" indent="0">
              <a:buNone/>
            </a:pPr>
            <a:r>
              <a:rPr lang="en-US" sz="1500" dirty="0" err="1">
                <a:latin typeface="Courier New" panose="02070309020205020404" pitchFamily="49" charset="0"/>
                <a:cs typeface="Courier New" panose="02070309020205020404" pitchFamily="49" charset="0"/>
              </a:rPr>
              <a:t>feature.getAttribute</a:t>
            </a:r>
            <a:r>
              <a:rPr lang="en-US" sz="1500" dirty="0">
                <a:latin typeface="Courier New" panose="02070309020205020404" pitchFamily="49" charset="0"/>
                <a:cs typeface="Courier New" panose="02070309020205020404" pitchFamily="49" charset="0"/>
              </a:rPr>
              <a:t>('measurements{}.measurement')</a:t>
            </a:r>
          </a:p>
          <a:p>
            <a:pPr marL="85725" indent="0">
              <a:buNone/>
            </a:pPr>
            <a:r>
              <a:rPr lang="en-US" sz="1500" dirty="0" err="1">
                <a:latin typeface="Courier New" panose="02070309020205020404" pitchFamily="49" charset="0"/>
                <a:cs typeface="Courier New" panose="02070309020205020404" pitchFamily="49" charset="0"/>
              </a:rPr>
              <a:t>feature.setAttribute</a:t>
            </a:r>
            <a:r>
              <a:rPr lang="en-US" sz="1500" dirty="0">
                <a:latin typeface="Courier New" panose="02070309020205020404" pitchFamily="49" charset="0"/>
                <a:cs typeface="Courier New" panose="02070309020205020404" pitchFamily="49" charset="0"/>
              </a:rPr>
              <a:t>('measurements{}.measurement',[21,22,23])</a:t>
            </a:r>
          </a:p>
          <a:p>
            <a:pPr marL="85725" indent="0">
              <a:buNone/>
            </a:pPr>
            <a:endParaRPr lang="en-US" sz="1500" dirty="0">
              <a:latin typeface="Courier New" panose="02070309020205020404" pitchFamily="49" charset="0"/>
              <a:cs typeface="Courier New" panose="02070309020205020404" pitchFamily="49" charset="0"/>
            </a:endParaRPr>
          </a:p>
          <a:p>
            <a:pPr marL="85725" indent="0">
              <a:buNone/>
            </a:pPr>
            <a:r>
              <a:rPr lang="en-US" sz="1500" dirty="0" err="1">
                <a:latin typeface="Courier New" panose="02070309020205020404" pitchFamily="49" charset="0"/>
                <a:cs typeface="Courier New" panose="02070309020205020404" pitchFamily="49" charset="0"/>
              </a:rPr>
              <a:t>feature.getAttribute</a:t>
            </a:r>
            <a:r>
              <a:rPr lang="en-US" sz="1500" dirty="0">
                <a:latin typeface="Courier New" panose="02070309020205020404" pitchFamily="49" charset="0"/>
                <a:cs typeface="Courier New" panose="02070309020205020404" pitchFamily="49" charset="0"/>
              </a:rPr>
              <a:t>('measurements{2}.measurement')</a:t>
            </a:r>
          </a:p>
          <a:p>
            <a:pPr marL="85725" indent="0">
              <a:buNone/>
            </a:pPr>
            <a:r>
              <a:rPr lang="en-US" sz="1500" dirty="0" err="1">
                <a:latin typeface="Courier New" panose="02070309020205020404" pitchFamily="49" charset="0"/>
                <a:cs typeface="Courier New" panose="02070309020205020404" pitchFamily="49" charset="0"/>
              </a:rPr>
              <a:t>feature.setAttribute</a:t>
            </a:r>
            <a:r>
              <a:rPr lang="en-US" sz="1500" dirty="0">
                <a:latin typeface="Courier New" panose="02070309020205020404" pitchFamily="49" charset="0"/>
                <a:cs typeface="Courier New" panose="02070309020205020404" pitchFamily="49" charset="0"/>
              </a:rPr>
              <a:t>('measurements{2}.measurement', 123)</a:t>
            </a:r>
          </a:p>
          <a:p>
            <a:pPr marL="85725" indent="0">
              <a:buNone/>
            </a:pPr>
            <a:endParaRPr lang="en-US" sz="1500" dirty="0">
              <a:latin typeface="Courier New" panose="02070309020205020404" pitchFamily="49" charset="0"/>
              <a:cs typeface="Courier New" panose="02070309020205020404" pitchFamily="49" charset="0"/>
            </a:endParaRPr>
          </a:p>
          <a:p>
            <a:pPr marL="85725" indent="0">
              <a:buNone/>
            </a:pP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 2</a:t>
            </a:r>
          </a:p>
          <a:p>
            <a:pPr marL="85725" indent="0">
              <a:buNone/>
            </a:pPr>
            <a:r>
              <a:rPr lang="en-US" sz="1500" dirty="0" err="1">
                <a:latin typeface="Courier New" panose="02070309020205020404" pitchFamily="49" charset="0"/>
                <a:cs typeface="Courier New" panose="02070309020205020404" pitchFamily="49" charset="0"/>
              </a:rPr>
              <a:t>feature.getAttribute</a:t>
            </a:r>
            <a:r>
              <a:rPr lang="en-US" sz="1500" dirty="0">
                <a:latin typeface="Courier New" panose="02070309020205020404" pitchFamily="49" charset="0"/>
                <a:cs typeface="Courier New" panose="02070309020205020404" pitchFamily="49" charset="0"/>
              </a:rPr>
              <a:t>('measurements{'+str(</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)+'}.measurement')</a:t>
            </a:r>
          </a:p>
          <a:p>
            <a:pPr marL="85725" indent="0">
              <a:buNone/>
            </a:pPr>
            <a:endParaRPr lang="en-US" sz="1500" dirty="0">
              <a:latin typeface="Courier New" panose="02070309020205020404" pitchFamily="49" charset="0"/>
              <a:cs typeface="Courier New" panose="02070309020205020404" pitchFamily="49" charset="0"/>
            </a:endParaRPr>
          </a:p>
        </p:txBody>
      </p:sp>
      <p:sp>
        <p:nvSpPr>
          <p:cNvPr id="3" name="Foliennummernplatzhalter 2">
            <a:extLst>
              <a:ext uri="{FF2B5EF4-FFF2-40B4-BE49-F238E27FC236}">
                <a16:creationId xmlns:a16="http://schemas.microsoft.com/office/drawing/2014/main" id="{6C9DC8B1-B9AA-4937-A7A8-8AA5FA915387}"/>
              </a:ext>
            </a:extLst>
          </p:cNvPr>
          <p:cNvSpPr>
            <a:spLocks noGrp="1"/>
          </p:cNvSpPr>
          <p:nvPr>
            <p:ph type="sldNum" idx="4294967295"/>
          </p:nvPr>
        </p:nvSpPr>
        <p:spPr>
          <a:xfrm>
            <a:off x="64008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algn="r" defTabSz="685783">
              <a:buClrTx/>
              <a:defRPr/>
            </a:pPr>
            <a:fld id="{00000000-1234-1234-1234-123412341234}" type="slidenum">
              <a:rPr lang="en-ID" smtClean="0"/>
              <a:pPr algn="r" defTabSz="685783">
                <a:buClrTx/>
                <a:defRPr/>
              </a:pPr>
              <a:t>44</a:t>
            </a:fld>
            <a:endParaRPr lang="de-DE" sz="750" kern="1200">
              <a:solidFill>
                <a:srgbClr val="005587"/>
              </a:solidFill>
              <a:ea typeface="+mn-ea"/>
            </a:endParaRPr>
          </a:p>
        </p:txBody>
      </p:sp>
    </p:spTree>
    <p:extLst>
      <p:ext uri="{BB962C8B-B14F-4D97-AF65-F5344CB8AC3E}">
        <p14:creationId xmlns:p14="http://schemas.microsoft.com/office/powerpoint/2010/main" val="2875799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5F88F-14F5-47B2-A5C7-A2B691AFC938}"/>
              </a:ext>
            </a:extLst>
          </p:cNvPr>
          <p:cNvSpPr>
            <a:spLocks noGrp="1"/>
          </p:cNvSpPr>
          <p:nvPr>
            <p:ph type="title"/>
          </p:nvPr>
        </p:nvSpPr>
        <p:spPr/>
        <p:txBody>
          <a:bodyPr/>
          <a:lstStyle/>
          <a:p>
            <a:r>
              <a:rPr lang="en-US" noProof="0"/>
              <a:t>Loops with FME Lists in Python</a:t>
            </a:r>
          </a:p>
        </p:txBody>
      </p:sp>
      <p:sp>
        <p:nvSpPr>
          <p:cNvPr id="4" name="Textplatzhalter 3">
            <a:extLst>
              <a:ext uri="{FF2B5EF4-FFF2-40B4-BE49-F238E27FC236}">
                <a16:creationId xmlns:a16="http://schemas.microsoft.com/office/drawing/2014/main" id="{1BC84DF0-9123-4BD9-A889-F80E2D313548}"/>
              </a:ext>
            </a:extLst>
          </p:cNvPr>
          <p:cNvSpPr>
            <a:spLocks noGrp="1"/>
          </p:cNvSpPr>
          <p:nvPr>
            <p:ph type="body" idx="1"/>
          </p:nvPr>
        </p:nvSpPr>
        <p:spPr/>
        <p:txBody>
          <a:bodyPr>
            <a:normAutofit/>
          </a:bodyPr>
          <a:lstStyle/>
          <a:p>
            <a:pPr marL="0" indent="0">
              <a:lnSpc>
                <a:spcPct val="120000"/>
              </a:lnSpc>
              <a:buNone/>
            </a:pPr>
            <a:r>
              <a:rPr lang="en-US" sz="1500" dirty="0">
                <a:solidFill>
                  <a:srgbClr val="FF0000"/>
                </a:solidFill>
                <a:latin typeface="Courier New" panose="02070309020205020404" pitchFamily="49" charset="0"/>
                <a:cs typeface="Courier New" panose="02070309020205020404" pitchFamily="49" charset="0"/>
              </a:rPr>
              <a:t># „Normal“ for-Loop</a:t>
            </a:r>
          </a:p>
          <a:p>
            <a:pPr marL="0" indent="0">
              <a:lnSpc>
                <a:spcPct val="120000"/>
              </a:lnSpc>
              <a:buNone/>
            </a:pPr>
            <a:r>
              <a:rPr lang="en-US" sz="1500" dirty="0" err="1">
                <a:latin typeface="Courier New" panose="02070309020205020404" pitchFamily="49" charset="0"/>
                <a:cs typeface="Courier New" panose="02070309020205020404" pitchFamily="49" charset="0"/>
              </a:rPr>
              <a:t>myList</a:t>
            </a:r>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feature.getAttribute</a:t>
            </a:r>
            <a:r>
              <a:rPr lang="en-US" sz="1500" dirty="0">
                <a:latin typeface="Courier New" panose="02070309020205020404" pitchFamily="49" charset="0"/>
                <a:cs typeface="Courier New" panose="02070309020205020404" pitchFamily="49" charset="0"/>
              </a:rPr>
              <a:t>('_list{}._</a:t>
            </a:r>
            <a:r>
              <a:rPr lang="en-US" sz="1500" dirty="0" err="1">
                <a:latin typeface="Courier New" panose="02070309020205020404" pitchFamily="49" charset="0"/>
                <a:cs typeface="Courier New" panose="02070309020205020404" pitchFamily="49" charset="0"/>
              </a:rPr>
              <a:t>creation_instance</a:t>
            </a:r>
            <a:r>
              <a:rPr lang="en-US" sz="1500" dirty="0">
                <a:latin typeface="Courier New" panose="02070309020205020404" pitchFamily="49" charset="0"/>
                <a:cs typeface="Courier New" panose="02070309020205020404" pitchFamily="49" charset="0"/>
              </a:rPr>
              <a:t>')</a:t>
            </a:r>
          </a:p>
          <a:p>
            <a:pPr marL="0" indent="0">
              <a:lnSpc>
                <a:spcPct val="120000"/>
              </a:lnSpc>
              <a:buNone/>
            </a:pPr>
            <a:r>
              <a:rPr lang="en-US" sz="1500" dirty="0">
                <a:latin typeface="Courier New" panose="02070309020205020404" pitchFamily="49" charset="0"/>
                <a:cs typeface="Courier New" panose="02070309020205020404" pitchFamily="49" charset="0"/>
              </a:rPr>
              <a:t>for element in </a:t>
            </a:r>
            <a:r>
              <a:rPr lang="en-US" sz="1500" dirty="0" err="1">
                <a:latin typeface="Courier New" panose="02070309020205020404" pitchFamily="49" charset="0"/>
                <a:cs typeface="Courier New" panose="02070309020205020404" pitchFamily="49" charset="0"/>
              </a:rPr>
              <a:t>myList</a:t>
            </a:r>
            <a:r>
              <a:rPr lang="en-US" sz="1500" dirty="0">
                <a:latin typeface="Courier New" panose="02070309020205020404" pitchFamily="49" charset="0"/>
                <a:cs typeface="Courier New" panose="02070309020205020404" pitchFamily="49" charset="0"/>
              </a:rPr>
              <a:t>:</a:t>
            </a:r>
          </a:p>
          <a:p>
            <a:pPr marL="0" indent="0">
              <a:lnSpc>
                <a:spcPct val="120000"/>
              </a:lnSpc>
              <a:buNone/>
            </a:pPr>
            <a:r>
              <a:rPr lang="en-US" sz="1500" dirty="0">
                <a:latin typeface="Courier New" panose="02070309020205020404" pitchFamily="49" charset="0"/>
                <a:cs typeface="Courier New" panose="02070309020205020404" pitchFamily="49" charset="0"/>
              </a:rPr>
              <a:t>    print(element)</a:t>
            </a:r>
          </a:p>
          <a:p>
            <a:pPr marL="0" indent="0">
              <a:lnSpc>
                <a:spcPct val="120000"/>
              </a:lnSpc>
              <a:buNone/>
            </a:pPr>
            <a:endParaRPr lang="en-US" sz="1500" dirty="0">
              <a:latin typeface="Courier New" panose="02070309020205020404" pitchFamily="49" charset="0"/>
              <a:cs typeface="Courier New" panose="02070309020205020404" pitchFamily="49" charset="0"/>
            </a:endParaRPr>
          </a:p>
          <a:p>
            <a:pPr marL="0" indent="0">
              <a:lnSpc>
                <a:spcPct val="120000"/>
              </a:lnSpc>
              <a:buNone/>
            </a:pPr>
            <a:r>
              <a:rPr lang="en-US" sz="1500" dirty="0">
                <a:solidFill>
                  <a:srgbClr val="FF0000"/>
                </a:solidFill>
                <a:latin typeface="Courier New" panose="02070309020205020404" pitchFamily="49" charset="0"/>
                <a:cs typeface="Courier New" panose="02070309020205020404" pitchFamily="49" charset="0"/>
              </a:rPr>
              <a:t># Iteration with index</a:t>
            </a:r>
          </a:p>
          <a:p>
            <a:pPr marL="0" indent="0">
              <a:lnSpc>
                <a:spcPct val="120000"/>
              </a:lnSpc>
              <a:buNone/>
            </a:pPr>
            <a:r>
              <a:rPr lang="en-US" sz="1500" dirty="0" err="1">
                <a:latin typeface="Courier New" panose="02070309020205020404" pitchFamily="49" charset="0"/>
                <a:cs typeface="Courier New" panose="02070309020205020404" pitchFamily="49" charset="0"/>
              </a:rPr>
              <a:t>myList</a:t>
            </a:r>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feature.getAttribute</a:t>
            </a:r>
            <a:r>
              <a:rPr lang="en-US" sz="1500" dirty="0">
                <a:latin typeface="Courier New" panose="02070309020205020404" pitchFamily="49" charset="0"/>
                <a:cs typeface="Courier New" panose="02070309020205020404" pitchFamily="49" charset="0"/>
              </a:rPr>
              <a:t>('_list{}._</a:t>
            </a:r>
            <a:r>
              <a:rPr lang="en-US" sz="1500" dirty="0" err="1">
                <a:latin typeface="Courier New" panose="02070309020205020404" pitchFamily="49" charset="0"/>
                <a:cs typeface="Courier New" panose="02070309020205020404" pitchFamily="49" charset="0"/>
              </a:rPr>
              <a:t>creation_instance</a:t>
            </a:r>
            <a:r>
              <a:rPr lang="en-US" sz="1500" dirty="0">
                <a:latin typeface="Courier New" panose="02070309020205020404" pitchFamily="49" charset="0"/>
                <a:cs typeface="Courier New" panose="02070309020205020404" pitchFamily="49" charset="0"/>
              </a:rPr>
              <a:t>')</a:t>
            </a:r>
          </a:p>
          <a:p>
            <a:pPr marL="0" indent="0">
              <a:lnSpc>
                <a:spcPct val="120000"/>
              </a:lnSpc>
              <a:buNone/>
            </a:pPr>
            <a:r>
              <a:rPr lang="en-US" sz="1500" dirty="0">
                <a:latin typeface="Courier New" panose="02070309020205020404" pitchFamily="49" charset="0"/>
                <a:cs typeface="Courier New" panose="02070309020205020404" pitchFamily="49" charset="0"/>
              </a:rPr>
              <a:t>for </a:t>
            </a:r>
            <a:r>
              <a:rPr lang="en-US" sz="1500" dirty="0" err="1">
                <a:latin typeface="Courier New" panose="02070309020205020404" pitchFamily="49" charset="0"/>
                <a:cs typeface="Courier New" panose="02070309020205020404" pitchFamily="49" charset="0"/>
              </a:rPr>
              <a:t>i,element</a:t>
            </a:r>
            <a:r>
              <a:rPr lang="en-US" sz="1500" dirty="0">
                <a:latin typeface="Courier New" panose="02070309020205020404" pitchFamily="49" charset="0"/>
                <a:cs typeface="Courier New" panose="02070309020205020404" pitchFamily="49" charset="0"/>
              </a:rPr>
              <a:t> in enumerate(</a:t>
            </a:r>
            <a:r>
              <a:rPr lang="en-US" sz="1500" dirty="0" err="1">
                <a:latin typeface="Courier New" panose="02070309020205020404" pitchFamily="49" charset="0"/>
                <a:cs typeface="Courier New" panose="02070309020205020404" pitchFamily="49" charset="0"/>
              </a:rPr>
              <a:t>myList</a:t>
            </a:r>
            <a:r>
              <a:rPr lang="en-US" sz="1500" dirty="0">
                <a:latin typeface="Courier New" panose="02070309020205020404" pitchFamily="49" charset="0"/>
                <a:cs typeface="Courier New" panose="02070309020205020404" pitchFamily="49" charset="0"/>
              </a:rPr>
              <a:t>):</a:t>
            </a:r>
          </a:p>
          <a:p>
            <a:pPr marL="0" indent="0">
              <a:lnSpc>
                <a:spcPct val="120000"/>
              </a:lnSpc>
              <a:buNone/>
            </a:pPr>
            <a:r>
              <a:rPr lang="en-US" sz="1500" dirty="0">
                <a:latin typeface="Courier New" panose="02070309020205020404" pitchFamily="49" charset="0"/>
                <a:cs typeface="Courier New" panose="02070309020205020404" pitchFamily="49" charset="0"/>
              </a:rPr>
              <a:t>    print(</a:t>
            </a:r>
            <a:r>
              <a:rPr lang="en-US" sz="1500" dirty="0" err="1">
                <a:latin typeface="Courier New" panose="02070309020205020404" pitchFamily="49" charset="0"/>
                <a:cs typeface="Courier New" panose="02070309020205020404" pitchFamily="49" charset="0"/>
              </a:rPr>
              <a:t>i,element</a:t>
            </a:r>
            <a:r>
              <a:rPr lang="en-US" sz="1500" dirty="0">
                <a:latin typeface="Courier New" panose="02070309020205020404" pitchFamily="49" charset="0"/>
                <a:cs typeface="Courier New" panose="02070309020205020404" pitchFamily="49" charset="0"/>
              </a:rPr>
              <a:t>)</a:t>
            </a:r>
          </a:p>
        </p:txBody>
      </p:sp>
      <p:sp>
        <p:nvSpPr>
          <p:cNvPr id="3" name="Foliennummernplatzhalter 2">
            <a:extLst>
              <a:ext uri="{FF2B5EF4-FFF2-40B4-BE49-F238E27FC236}">
                <a16:creationId xmlns:a16="http://schemas.microsoft.com/office/drawing/2014/main" id="{6C9DC8B1-B9AA-4937-A7A8-8AA5FA915387}"/>
              </a:ext>
            </a:extLst>
          </p:cNvPr>
          <p:cNvSpPr>
            <a:spLocks noGrp="1"/>
          </p:cNvSpPr>
          <p:nvPr>
            <p:ph type="sldNum" idx="4294967295"/>
          </p:nvPr>
        </p:nvSpPr>
        <p:spPr>
          <a:xfrm>
            <a:off x="64008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algn="r" defTabSz="685783">
              <a:buClrTx/>
              <a:defRPr/>
            </a:pPr>
            <a:fld id="{00000000-1234-1234-1234-123412341234}" type="slidenum">
              <a:rPr lang="en-ID" smtClean="0"/>
              <a:pPr algn="r" defTabSz="685783">
                <a:buClrTx/>
                <a:defRPr/>
              </a:pPr>
              <a:t>45</a:t>
            </a:fld>
            <a:endParaRPr lang="de-DE" sz="750" kern="1200">
              <a:solidFill>
                <a:srgbClr val="005587"/>
              </a:solidFill>
              <a:ea typeface="+mn-ea"/>
            </a:endParaRPr>
          </a:p>
        </p:txBody>
      </p:sp>
    </p:spTree>
    <p:extLst>
      <p:ext uri="{BB962C8B-B14F-4D97-AF65-F5344CB8AC3E}">
        <p14:creationId xmlns:p14="http://schemas.microsoft.com/office/powerpoint/2010/main" val="3369156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6FA0C99F-3B00-B9F8-6BC2-DCF9D6F5FC85}"/>
            </a:ext>
          </a:extLst>
        </p:cNvPr>
        <p:cNvGrpSpPr/>
        <p:nvPr/>
      </p:nvGrpSpPr>
      <p:grpSpPr>
        <a:xfrm>
          <a:off x="0" y="0"/>
          <a:ext cx="0" cy="0"/>
          <a:chOff x="0" y="0"/>
          <a:chExt cx="0" cy="0"/>
        </a:xfrm>
      </p:grpSpPr>
      <p:sp>
        <p:nvSpPr>
          <p:cNvPr id="902" name="Google Shape;902;p143">
            <a:extLst>
              <a:ext uri="{FF2B5EF4-FFF2-40B4-BE49-F238E27FC236}">
                <a16:creationId xmlns:a16="http://schemas.microsoft.com/office/drawing/2014/main" id="{026103FC-5D2A-FB60-7F67-0D4A16DFB542}"/>
              </a:ext>
            </a:extLst>
          </p:cNvPr>
          <p:cNvSpPr txBox="1">
            <a:spLocks noGrp="1"/>
          </p:cNvSpPr>
          <p:nvPr>
            <p:ph type="title"/>
          </p:nvPr>
        </p:nvSpPr>
        <p:spPr>
          <a:xfrm>
            <a:off x="3649706" y="378073"/>
            <a:ext cx="4966200" cy="1249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dirty="0"/>
              <a:t>Please work on Excercise #4</a:t>
            </a:r>
            <a:endParaRPr dirty="0"/>
          </a:p>
        </p:txBody>
      </p:sp>
      <p:sp>
        <p:nvSpPr>
          <p:cNvPr id="903" name="Google Shape;903;p143">
            <a:extLst>
              <a:ext uri="{FF2B5EF4-FFF2-40B4-BE49-F238E27FC236}">
                <a16:creationId xmlns:a16="http://schemas.microsoft.com/office/drawing/2014/main" id="{6C3541B2-9E5C-E081-376E-BD5758C48804}"/>
              </a:ext>
            </a:extLst>
          </p:cNvPr>
          <p:cNvSpPr txBox="1">
            <a:spLocks noGrp="1"/>
          </p:cNvSpPr>
          <p:nvPr>
            <p:ph type="subTitle" idx="1"/>
          </p:nvPr>
        </p:nvSpPr>
        <p:spPr>
          <a:xfrm>
            <a:off x="3649706" y="1817850"/>
            <a:ext cx="4134000" cy="3051516"/>
          </a:xfrm>
          <a:prstGeom prst="rect">
            <a:avLst/>
          </a:prstGeom>
        </p:spPr>
        <p:txBody>
          <a:bodyPr spcFirstLastPara="1" wrap="square" lIns="0" tIns="0" rIns="0" bIns="0" anchor="ctr" anchorCtr="0">
            <a:noAutofit/>
          </a:bodyPr>
          <a:lstStyle/>
          <a:p>
            <a:pPr marL="0" indent="0" algn="l">
              <a:buSzPct val="25000"/>
              <a:buNone/>
            </a:pPr>
            <a:r>
              <a:rPr lang="en-US" sz="1600" b="1" noProof="0" dirty="0"/>
              <a:t>Working with list attributes</a:t>
            </a:r>
          </a:p>
          <a:p>
            <a:pPr marL="0" indent="0" algn="l">
              <a:buSzPct val="25000"/>
              <a:buNone/>
            </a:pPr>
            <a:endParaRPr lang="en-US" sz="1600" b="1" noProof="0" dirty="0"/>
          </a:p>
          <a:p>
            <a:pPr marL="0" indent="0" algn="l">
              <a:buSzPct val="25000"/>
              <a:buNone/>
            </a:pPr>
            <a:r>
              <a:rPr lang="en-US" sz="1600" b="1" u="sng" noProof="0" dirty="0"/>
              <a:t>Problem:</a:t>
            </a:r>
          </a:p>
          <a:p>
            <a:pPr marL="0" indent="0" algn="l">
              <a:buSzPct val="25000"/>
              <a:buNone/>
            </a:pPr>
            <a:r>
              <a:rPr lang="en-US" sz="1400" b="1" noProof="0" dirty="0"/>
              <a:t>Non numeric list elements can’t be processed by some list transformers</a:t>
            </a:r>
          </a:p>
          <a:p>
            <a:pPr marL="0" indent="0" algn="l">
              <a:buSzPct val="25000"/>
              <a:buNone/>
            </a:pPr>
            <a:endParaRPr lang="en-US" sz="1600" b="1" noProof="0" dirty="0"/>
          </a:p>
          <a:p>
            <a:pPr marL="0" indent="0" algn="l">
              <a:buSzPct val="25000"/>
              <a:buNone/>
            </a:pPr>
            <a:endParaRPr lang="en-US" sz="1600" b="1" noProof="0" dirty="0"/>
          </a:p>
          <a:p>
            <a:pPr marL="0" indent="0" algn="l">
              <a:buSzPct val="25000"/>
              <a:buNone/>
            </a:pPr>
            <a:r>
              <a:rPr lang="en-US" sz="1600" b="1" u="sng" noProof="0" dirty="0"/>
              <a:t>Solution:</a:t>
            </a:r>
          </a:p>
          <a:p>
            <a:pPr marL="0" indent="0" algn="l">
              <a:buSzPct val="25000"/>
              <a:buNone/>
            </a:pPr>
            <a:r>
              <a:rPr lang="en-US" sz="1400" b="1" noProof="0" dirty="0"/>
              <a:t>Use Python to iterate over the list elements and clean up the values</a:t>
            </a:r>
            <a:endParaRPr lang="en-US" sz="1400" noProof="0" dirty="0"/>
          </a:p>
          <a:p>
            <a:pPr marL="411480" indent="-342900">
              <a:lnSpc>
                <a:spcPct val="200000"/>
              </a:lnSpc>
            </a:pPr>
            <a:endParaRPr lang="en-US" noProof="0" dirty="0"/>
          </a:p>
        </p:txBody>
      </p:sp>
      <p:pic>
        <p:nvPicPr>
          <p:cNvPr id="904" name="Google Shape;904;p143">
            <a:extLst>
              <a:ext uri="{FF2B5EF4-FFF2-40B4-BE49-F238E27FC236}">
                <a16:creationId xmlns:a16="http://schemas.microsoft.com/office/drawing/2014/main" id="{DA45D39E-5E73-6379-A3B5-2D486DA874DB}"/>
              </a:ext>
            </a:extLst>
          </p:cNvPr>
          <p:cNvPicPr preferRelativeResize="0">
            <a:picLocks noGrp="1"/>
          </p:cNvPicPr>
          <p:nvPr>
            <p:ph type="pic" idx="2"/>
          </p:nvPr>
        </p:nvPicPr>
        <p:blipFill rotWithShape="1">
          <a:blip r:embed="rId3">
            <a:alphaModFix/>
          </a:blip>
          <a:srcRect l="641" r="631"/>
          <a:stretch/>
        </p:blipFill>
        <p:spPr>
          <a:xfrm>
            <a:off x="297300" y="0"/>
            <a:ext cx="3086101" cy="5143499"/>
          </a:xfrm>
          <a:prstGeom prst="rect">
            <a:avLst/>
          </a:prstGeom>
          <a:noFill/>
          <a:ln>
            <a:noFill/>
          </a:ln>
        </p:spPr>
      </p:pic>
    </p:spTree>
    <p:extLst>
      <p:ext uri="{BB962C8B-B14F-4D97-AF65-F5344CB8AC3E}">
        <p14:creationId xmlns:p14="http://schemas.microsoft.com/office/powerpoint/2010/main" val="2468217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A16FBE5D-7E31-2B27-54A8-58E79B5D52C6}"/>
            </a:ext>
          </a:extLst>
        </p:cNvPr>
        <p:cNvGrpSpPr/>
        <p:nvPr/>
      </p:nvGrpSpPr>
      <p:grpSpPr>
        <a:xfrm>
          <a:off x="0" y="0"/>
          <a:ext cx="0" cy="0"/>
          <a:chOff x="0" y="0"/>
          <a:chExt cx="0" cy="0"/>
        </a:xfrm>
      </p:grpSpPr>
      <p:sp>
        <p:nvSpPr>
          <p:cNvPr id="1135" name="Google Shape;1135;p159">
            <a:extLst>
              <a:ext uri="{FF2B5EF4-FFF2-40B4-BE49-F238E27FC236}">
                <a16:creationId xmlns:a16="http://schemas.microsoft.com/office/drawing/2014/main" id="{DC6D050C-625C-F176-6452-3EF97DB2CB0C}"/>
              </a:ext>
            </a:extLst>
          </p:cNvPr>
          <p:cNvSpPr/>
          <p:nvPr/>
        </p:nvSpPr>
        <p:spPr>
          <a:xfrm>
            <a:off x="3786200" y="1157975"/>
            <a:ext cx="9279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36" name="Google Shape;1136;p159">
            <a:extLst>
              <a:ext uri="{FF2B5EF4-FFF2-40B4-BE49-F238E27FC236}">
                <a16:creationId xmlns:a16="http://schemas.microsoft.com/office/drawing/2014/main" id="{DC798BD2-6AC5-F0A6-11AC-F081F25368C2}"/>
              </a:ext>
            </a:extLst>
          </p:cNvPr>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dirty="0"/>
              <a:t>FME Web Services API</a:t>
            </a:r>
            <a:endParaRPr dirty="0"/>
          </a:p>
        </p:txBody>
      </p:sp>
      <p:sp>
        <p:nvSpPr>
          <p:cNvPr id="1137" name="Google Shape;1137;p159">
            <a:extLst>
              <a:ext uri="{FF2B5EF4-FFF2-40B4-BE49-F238E27FC236}">
                <a16:creationId xmlns:a16="http://schemas.microsoft.com/office/drawing/2014/main" id="{CF89821A-0EA2-337A-5CA9-5D1A5E170EF6}"/>
              </a:ext>
            </a:extLst>
          </p:cNvPr>
          <p:cNvSpPr txBox="1">
            <a:spLocks noGrp="1"/>
          </p:cNvSpPr>
          <p:nvPr>
            <p:ph type="subTitle" idx="1"/>
          </p:nvPr>
        </p:nvSpPr>
        <p:spPr>
          <a:xfrm>
            <a:off x="3898741" y="1179725"/>
            <a:ext cx="7848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Section 5</a:t>
            </a:r>
            <a:endParaRPr/>
          </a:p>
        </p:txBody>
      </p:sp>
      <p:pic>
        <p:nvPicPr>
          <p:cNvPr id="1138" name="Google Shape;1138;p159">
            <a:extLst>
              <a:ext uri="{FF2B5EF4-FFF2-40B4-BE49-F238E27FC236}">
                <a16:creationId xmlns:a16="http://schemas.microsoft.com/office/drawing/2014/main" id="{91D5FB89-638B-A7EB-9486-0CE7166D2514}"/>
              </a:ext>
            </a:extLst>
          </p:cNvPr>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Tree>
    <p:extLst>
      <p:ext uri="{BB962C8B-B14F-4D97-AF65-F5344CB8AC3E}">
        <p14:creationId xmlns:p14="http://schemas.microsoft.com/office/powerpoint/2010/main" val="2147628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2" name="Titel 1">
            <a:extLst>
              <a:ext uri="{FF2B5EF4-FFF2-40B4-BE49-F238E27FC236}">
                <a16:creationId xmlns:a16="http://schemas.microsoft.com/office/drawing/2014/main" id="{E4D5040B-F7CE-F452-2F01-1307A95FF4F6}"/>
              </a:ext>
            </a:extLst>
          </p:cNvPr>
          <p:cNvSpPr>
            <a:spLocks noGrp="1"/>
          </p:cNvSpPr>
          <p:nvPr>
            <p:ph type="title"/>
          </p:nvPr>
        </p:nvSpPr>
        <p:spPr/>
        <p:txBody>
          <a:bodyPr>
            <a:normAutofit/>
          </a:bodyPr>
          <a:lstStyle/>
          <a:p>
            <a:r>
              <a:rPr lang="en-US" noProof="0"/>
              <a:t>Named Connections</a:t>
            </a:r>
          </a:p>
        </p:txBody>
      </p:sp>
      <p:sp>
        <p:nvSpPr>
          <p:cNvPr id="404" name="Shape 404"/>
          <p:cNvSpPr txBox="1">
            <a:spLocks noGrp="1"/>
          </p:cNvSpPr>
          <p:nvPr>
            <p:ph type="body" idx="1"/>
          </p:nvPr>
        </p:nvSpPr>
        <p:spPr>
          <a:prstGeom prst="rect">
            <a:avLst/>
          </a:prstGeom>
        </p:spPr>
        <p:txBody>
          <a:bodyPr spcFirstLastPara="1" wrap="square" lIns="82283" tIns="82283" rIns="82283" bIns="82283" anchor="t" anchorCtr="0">
            <a:noAutofit/>
          </a:bodyPr>
          <a:lstStyle/>
          <a:p>
            <a:pPr marL="411480" indent="-320040">
              <a:lnSpc>
                <a:spcPct val="100000"/>
              </a:lnSpc>
              <a:buSzPct val="100000"/>
              <a:buFont typeface="Arial"/>
              <a:buChar char="●"/>
            </a:pPr>
            <a:r>
              <a:rPr lang="en-US" dirty="0"/>
              <a:t>Preferable storage of user credentials to external services</a:t>
            </a:r>
          </a:p>
          <a:p>
            <a:pPr marL="411480" indent="-320040">
              <a:lnSpc>
                <a:spcPct val="100000"/>
              </a:lnSpc>
              <a:buSzPct val="100000"/>
              <a:buFont typeface="Arial"/>
              <a:buChar char="●"/>
            </a:pPr>
            <a:r>
              <a:rPr lang="en-US" dirty="0"/>
              <a:t>Well integrated into FME Flow</a:t>
            </a:r>
          </a:p>
          <a:p>
            <a:pPr marL="411480" indent="-320040">
              <a:lnSpc>
                <a:spcPct val="100000"/>
              </a:lnSpc>
              <a:buSzPct val="100000"/>
              <a:buFont typeface="Arial"/>
              <a:buChar char="●"/>
            </a:pPr>
            <a:r>
              <a:rPr lang="en-US" dirty="0"/>
              <a:t>Encrypted password storage</a:t>
            </a:r>
          </a:p>
          <a:p>
            <a:pPr marL="411480" indent="-320040">
              <a:lnSpc>
                <a:spcPct val="100000"/>
              </a:lnSpc>
              <a:buSzPct val="100000"/>
              <a:buFont typeface="Arial"/>
              <a:buChar char="●"/>
            </a:pPr>
            <a:r>
              <a:rPr lang="en-US" dirty="0"/>
              <a:t>Keeps confidential data out of workspace files</a:t>
            </a:r>
          </a:p>
        </p:txBody>
      </p:sp>
    </p:spTree>
    <p:extLst>
      <p:ext uri="{BB962C8B-B14F-4D97-AF65-F5344CB8AC3E}">
        <p14:creationId xmlns:p14="http://schemas.microsoft.com/office/powerpoint/2010/main" val="2392080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2C211ACF-B356-2B3A-0B68-280B23104E65}"/>
            </a:ext>
          </a:extLst>
        </p:cNvPr>
        <p:cNvGrpSpPr/>
        <p:nvPr/>
      </p:nvGrpSpPr>
      <p:grpSpPr>
        <a:xfrm>
          <a:off x="0" y="0"/>
          <a:ext cx="0" cy="0"/>
          <a:chOff x="0" y="0"/>
          <a:chExt cx="0" cy="0"/>
        </a:xfrm>
      </p:grpSpPr>
      <p:sp>
        <p:nvSpPr>
          <p:cNvPr id="902" name="Google Shape;902;p143">
            <a:extLst>
              <a:ext uri="{FF2B5EF4-FFF2-40B4-BE49-F238E27FC236}">
                <a16:creationId xmlns:a16="http://schemas.microsoft.com/office/drawing/2014/main" id="{D2D53C01-78B3-2C0F-75D3-EB0639C74B82}"/>
              </a:ext>
            </a:extLst>
          </p:cNvPr>
          <p:cNvSpPr txBox="1">
            <a:spLocks noGrp="1"/>
          </p:cNvSpPr>
          <p:nvPr>
            <p:ph type="title"/>
          </p:nvPr>
        </p:nvSpPr>
        <p:spPr>
          <a:xfrm>
            <a:off x="3649706" y="378073"/>
            <a:ext cx="4966200" cy="1249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Please work on Excercise #5</a:t>
            </a:r>
            <a:endParaRPr/>
          </a:p>
        </p:txBody>
      </p:sp>
      <p:sp>
        <p:nvSpPr>
          <p:cNvPr id="903" name="Google Shape;903;p143">
            <a:extLst>
              <a:ext uri="{FF2B5EF4-FFF2-40B4-BE49-F238E27FC236}">
                <a16:creationId xmlns:a16="http://schemas.microsoft.com/office/drawing/2014/main" id="{5CEA66D5-33BC-28C5-3CBD-E2A17FDDB573}"/>
              </a:ext>
            </a:extLst>
          </p:cNvPr>
          <p:cNvSpPr txBox="1">
            <a:spLocks noGrp="1"/>
          </p:cNvSpPr>
          <p:nvPr>
            <p:ph type="subTitle" idx="1"/>
          </p:nvPr>
        </p:nvSpPr>
        <p:spPr>
          <a:xfrm>
            <a:off x="3649706" y="1817850"/>
            <a:ext cx="4134000" cy="3051516"/>
          </a:xfrm>
          <a:prstGeom prst="rect">
            <a:avLst/>
          </a:prstGeom>
        </p:spPr>
        <p:txBody>
          <a:bodyPr spcFirstLastPara="1" wrap="square" lIns="0" tIns="0" rIns="0" bIns="0" anchor="ctr" anchorCtr="0">
            <a:noAutofit/>
          </a:bodyPr>
          <a:lstStyle/>
          <a:p>
            <a:pPr marL="411480" indent="-342900">
              <a:lnSpc>
                <a:spcPct val="200000"/>
              </a:lnSpc>
            </a:pPr>
            <a:r>
              <a:rPr lang="en-US" sz="1600" dirty="0"/>
              <a:t>Use the FME Connection Manager</a:t>
            </a:r>
            <a:endParaRPr lang="en-US" sz="1600" noProof="0" dirty="0"/>
          </a:p>
        </p:txBody>
      </p:sp>
      <p:pic>
        <p:nvPicPr>
          <p:cNvPr id="904" name="Google Shape;904;p143">
            <a:extLst>
              <a:ext uri="{FF2B5EF4-FFF2-40B4-BE49-F238E27FC236}">
                <a16:creationId xmlns:a16="http://schemas.microsoft.com/office/drawing/2014/main" id="{605EE98E-3F71-20DD-9155-837A8F59EB1C}"/>
              </a:ext>
            </a:extLst>
          </p:cNvPr>
          <p:cNvPicPr preferRelativeResize="0">
            <a:picLocks noGrp="1"/>
          </p:cNvPicPr>
          <p:nvPr>
            <p:ph type="pic" idx="2"/>
          </p:nvPr>
        </p:nvPicPr>
        <p:blipFill rotWithShape="1">
          <a:blip r:embed="rId3">
            <a:alphaModFix/>
          </a:blip>
          <a:srcRect l="641" r="631"/>
          <a:stretch/>
        </p:blipFill>
        <p:spPr>
          <a:xfrm>
            <a:off x="297300" y="0"/>
            <a:ext cx="3086101" cy="5143499"/>
          </a:xfrm>
          <a:prstGeom prst="rect">
            <a:avLst/>
          </a:prstGeom>
          <a:noFill/>
          <a:ln>
            <a:noFill/>
          </a:ln>
        </p:spPr>
      </p:pic>
    </p:spTree>
    <p:extLst>
      <p:ext uri="{BB962C8B-B14F-4D97-AF65-F5344CB8AC3E}">
        <p14:creationId xmlns:p14="http://schemas.microsoft.com/office/powerpoint/2010/main" val="805308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30"/>
        <p:cNvGrpSpPr/>
        <p:nvPr/>
      </p:nvGrpSpPr>
      <p:grpSpPr>
        <a:xfrm>
          <a:off x="0" y="0"/>
          <a:ext cx="0" cy="0"/>
          <a:chOff x="0" y="0"/>
          <a:chExt cx="0" cy="0"/>
        </a:xfrm>
      </p:grpSpPr>
      <p:pic>
        <p:nvPicPr>
          <p:cNvPr id="831" name="Google Shape;831;p136"/>
          <p:cNvPicPr preferRelativeResize="0"/>
          <p:nvPr/>
        </p:nvPicPr>
        <p:blipFill>
          <a:blip r:embed="rId3">
            <a:alphaModFix/>
          </a:blip>
          <a:stretch>
            <a:fillRect/>
          </a:stretch>
        </p:blipFill>
        <p:spPr>
          <a:xfrm>
            <a:off x="1559821" y="1130677"/>
            <a:ext cx="5994476" cy="3114325"/>
          </a:xfrm>
          <a:prstGeom prst="rect">
            <a:avLst/>
          </a:prstGeom>
          <a:noFill/>
          <a:ln>
            <a:noFill/>
          </a:ln>
        </p:spPr>
      </p:pic>
      <p:cxnSp>
        <p:nvCxnSpPr>
          <p:cNvPr id="832" name="Google Shape;832;p136"/>
          <p:cNvCxnSpPr>
            <a:stCxn id="833" idx="0"/>
          </p:cNvCxnSpPr>
          <p:nvPr/>
        </p:nvCxnSpPr>
        <p:spPr>
          <a:xfrm rot="-5400000">
            <a:off x="2510452" y="1339283"/>
            <a:ext cx="839400" cy="564000"/>
          </a:xfrm>
          <a:prstGeom prst="curvedConnector3">
            <a:avLst>
              <a:gd name="adj1" fmla="val 50000"/>
            </a:avLst>
          </a:prstGeom>
          <a:noFill/>
          <a:ln w="19050" cap="flat" cmpd="sng">
            <a:solidFill>
              <a:schemeClr val="accent4"/>
            </a:solidFill>
            <a:prstDash val="dash"/>
            <a:round/>
            <a:headEnd type="none" w="sm" len="sm"/>
            <a:tailEnd type="triangle" w="med" len="med"/>
          </a:ln>
        </p:spPr>
      </p:cxnSp>
      <p:cxnSp>
        <p:nvCxnSpPr>
          <p:cNvPr id="834" name="Google Shape;834;p136"/>
          <p:cNvCxnSpPr>
            <a:stCxn id="835" idx="0"/>
          </p:cNvCxnSpPr>
          <p:nvPr/>
        </p:nvCxnSpPr>
        <p:spPr>
          <a:xfrm rot="-5400000">
            <a:off x="5822450" y="1351525"/>
            <a:ext cx="1643100" cy="1303200"/>
          </a:xfrm>
          <a:prstGeom prst="curvedConnector3">
            <a:avLst>
              <a:gd name="adj1" fmla="val 50000"/>
            </a:avLst>
          </a:prstGeom>
          <a:noFill/>
          <a:ln w="19050" cap="flat" cmpd="sng">
            <a:solidFill>
              <a:schemeClr val="accent4"/>
            </a:solidFill>
            <a:prstDash val="dash"/>
            <a:round/>
            <a:headEnd type="none" w="sm" len="sm"/>
            <a:tailEnd type="triangle" w="med" len="med"/>
          </a:ln>
        </p:spPr>
      </p:cxnSp>
      <p:sp>
        <p:nvSpPr>
          <p:cNvPr id="833" name="Google Shape;833;p136"/>
          <p:cNvSpPr txBox="1"/>
          <p:nvPr/>
        </p:nvSpPr>
        <p:spPr>
          <a:xfrm>
            <a:off x="1781752" y="2040983"/>
            <a:ext cx="1732800" cy="495300"/>
          </a:xfrm>
          <a:prstGeom prst="rect">
            <a:avLst/>
          </a:prstGeom>
          <a:solidFill>
            <a:srgbClr val="090A15"/>
          </a:solidFill>
          <a:ln w="19050" cap="flat" cmpd="sng">
            <a:solidFill>
              <a:schemeClr val="accent4"/>
            </a:solidFill>
            <a:prstDash val="solid"/>
            <a:round/>
            <a:headEnd type="none" w="sm" len="sm"/>
            <a:tailEnd type="none" w="sm" len="sm"/>
          </a:ln>
        </p:spPr>
        <p:txBody>
          <a:bodyPr spcFirstLastPara="1" wrap="square" lIns="18287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FFFFFF"/>
                </a:solidFill>
                <a:latin typeface="Poppins SemiBold"/>
                <a:ea typeface="Poppins SemiBold"/>
                <a:cs typeface="Poppins SemiBold"/>
                <a:sym typeface="Poppins SemiBold"/>
              </a:rPr>
              <a:t>Copy &amp; paste </a:t>
            </a:r>
            <a:endParaRPr sz="1100" b="0" i="0" u="none" strike="noStrike" cap="none">
              <a:solidFill>
                <a:srgbClr val="FFFFFF"/>
              </a:solidFill>
              <a:latin typeface="Poppins SemiBold"/>
              <a:ea typeface="Poppins SemiBold"/>
              <a:cs typeface="Poppins SemiBold"/>
              <a:sym typeface="Poppins SemiBold"/>
            </a:endParaRPr>
          </a:p>
        </p:txBody>
      </p:sp>
      <p:pic>
        <p:nvPicPr>
          <p:cNvPr id="836" name="Google Shape;836;p136"/>
          <p:cNvPicPr preferRelativeResize="0"/>
          <p:nvPr/>
        </p:nvPicPr>
        <p:blipFill rotWithShape="1">
          <a:blip r:embed="rId4">
            <a:alphaModFix/>
          </a:blip>
          <a:srcRect l="2131" r="90915" b="89118"/>
          <a:stretch/>
        </p:blipFill>
        <p:spPr>
          <a:xfrm>
            <a:off x="3091137" y="2104278"/>
            <a:ext cx="347472" cy="355194"/>
          </a:xfrm>
          <a:prstGeom prst="rect">
            <a:avLst/>
          </a:prstGeom>
          <a:noFill/>
          <a:ln>
            <a:noFill/>
          </a:ln>
        </p:spPr>
      </p:pic>
      <p:sp>
        <p:nvSpPr>
          <p:cNvPr id="837" name="Google Shape;837;p136"/>
          <p:cNvSpPr/>
          <p:nvPr/>
        </p:nvSpPr>
        <p:spPr>
          <a:xfrm>
            <a:off x="6963300" y="970206"/>
            <a:ext cx="122100" cy="84600"/>
          </a:xfrm>
          <a:prstGeom prst="rect">
            <a:avLst/>
          </a:prstGeom>
          <a:solidFill>
            <a:srgbClr val="090A1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36"/>
          <p:cNvSpPr txBox="1"/>
          <p:nvPr/>
        </p:nvSpPr>
        <p:spPr>
          <a:xfrm>
            <a:off x="4823300" y="2824675"/>
            <a:ext cx="2338200" cy="495300"/>
          </a:xfrm>
          <a:prstGeom prst="rect">
            <a:avLst/>
          </a:prstGeom>
          <a:solidFill>
            <a:srgbClr val="090A15"/>
          </a:solidFill>
          <a:ln w="19050" cap="flat" cmpd="sng">
            <a:solidFill>
              <a:schemeClr val="accent4"/>
            </a:solidFill>
            <a:prstDash val="solid"/>
            <a:round/>
            <a:headEnd type="none" w="sm" len="sm"/>
            <a:tailEnd type="none" w="sm" len="sm"/>
          </a:ln>
        </p:spPr>
        <p:txBody>
          <a:bodyPr spcFirstLastPara="1" wrap="square" lIns="18287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FFFFFF"/>
                </a:solidFill>
                <a:latin typeface="Poppins SemiBold"/>
                <a:ea typeface="Poppins SemiBold"/>
                <a:cs typeface="Poppins SemiBold"/>
                <a:sym typeface="Poppins SemiBold"/>
              </a:rPr>
              <a:t>Open lab in a new tab</a:t>
            </a:r>
            <a:endParaRPr sz="1100" b="0" i="0" u="none" strike="noStrike" cap="none">
              <a:solidFill>
                <a:srgbClr val="FFFFFF"/>
              </a:solidFill>
              <a:latin typeface="Poppins SemiBold"/>
              <a:ea typeface="Poppins SemiBold"/>
              <a:cs typeface="Poppins SemiBold"/>
              <a:sym typeface="Poppins SemiBold"/>
            </a:endParaRPr>
          </a:p>
        </p:txBody>
      </p:sp>
      <p:grpSp>
        <p:nvGrpSpPr>
          <p:cNvPr id="838" name="Google Shape;838;p136"/>
          <p:cNvGrpSpPr/>
          <p:nvPr/>
        </p:nvGrpSpPr>
        <p:grpSpPr>
          <a:xfrm>
            <a:off x="6752667" y="2898780"/>
            <a:ext cx="347066" cy="347107"/>
            <a:chOff x="8077464" y="2538114"/>
            <a:chExt cx="415200" cy="415200"/>
          </a:xfrm>
        </p:grpSpPr>
        <p:sp>
          <p:nvSpPr>
            <p:cNvPr id="839" name="Google Shape;839;p136"/>
            <p:cNvSpPr/>
            <p:nvPr/>
          </p:nvSpPr>
          <p:spPr>
            <a:xfrm>
              <a:off x="8077464" y="2538114"/>
              <a:ext cx="415200" cy="415200"/>
            </a:xfrm>
            <a:prstGeom prst="rect">
              <a:avLst/>
            </a:prstGeom>
            <a:solidFill>
              <a:srgbClr val="4549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0" name="Google Shape;840;p136"/>
            <p:cNvPicPr preferRelativeResize="0"/>
            <p:nvPr/>
          </p:nvPicPr>
          <p:blipFill rotWithShape="1">
            <a:blip r:embed="rId5">
              <a:alphaModFix/>
            </a:blip>
            <a:srcRect l="68960" t="8581" r="13099" b="68764"/>
            <a:stretch/>
          </p:blipFill>
          <p:spPr>
            <a:xfrm>
              <a:off x="8122413" y="2614439"/>
              <a:ext cx="315800" cy="260322"/>
            </a:xfrm>
            <a:prstGeom prst="rect">
              <a:avLst/>
            </a:prstGeom>
            <a:noFill/>
            <a:ln>
              <a:noFill/>
            </a:ln>
          </p:spPr>
        </p:pic>
      </p:grpSp>
      <p:pic>
        <p:nvPicPr>
          <p:cNvPr id="841" name="Google Shape;841;p136"/>
          <p:cNvPicPr preferRelativeResize="0"/>
          <p:nvPr/>
        </p:nvPicPr>
        <p:blipFill rotWithShape="1">
          <a:blip r:embed="rId6">
            <a:alphaModFix/>
          </a:blip>
          <a:srcRect/>
          <a:stretch/>
        </p:blipFill>
        <p:spPr>
          <a:xfrm>
            <a:off x="1535338" y="741600"/>
            <a:ext cx="6040497" cy="384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583AFE6E-600C-3714-6477-0C8C177DD93E}"/>
            </a:ext>
          </a:extLst>
        </p:cNvPr>
        <p:cNvGrpSpPr/>
        <p:nvPr/>
      </p:nvGrpSpPr>
      <p:grpSpPr>
        <a:xfrm>
          <a:off x="0" y="0"/>
          <a:ext cx="0" cy="0"/>
          <a:chOff x="0" y="0"/>
          <a:chExt cx="0" cy="0"/>
        </a:xfrm>
      </p:grpSpPr>
      <p:sp>
        <p:nvSpPr>
          <p:cNvPr id="1135" name="Google Shape;1135;p159">
            <a:extLst>
              <a:ext uri="{FF2B5EF4-FFF2-40B4-BE49-F238E27FC236}">
                <a16:creationId xmlns:a16="http://schemas.microsoft.com/office/drawing/2014/main" id="{E9152030-3ED3-CAD2-838B-5161C3B32405}"/>
              </a:ext>
            </a:extLst>
          </p:cNvPr>
          <p:cNvSpPr/>
          <p:nvPr/>
        </p:nvSpPr>
        <p:spPr>
          <a:xfrm>
            <a:off x="3786200" y="1157975"/>
            <a:ext cx="9279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36" name="Google Shape;1136;p159">
            <a:extLst>
              <a:ext uri="{FF2B5EF4-FFF2-40B4-BE49-F238E27FC236}">
                <a16:creationId xmlns:a16="http://schemas.microsoft.com/office/drawing/2014/main" id="{217B0238-1AFA-0F69-6090-E69A3710E160}"/>
              </a:ext>
            </a:extLst>
          </p:cNvPr>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Beyond</a:t>
            </a:r>
            <a:br>
              <a:rPr lang="en-US" dirty="0"/>
            </a:br>
            <a:r>
              <a:rPr lang="en-US" dirty="0"/>
              <a:t>FME Form</a:t>
            </a:r>
            <a:endParaRPr dirty="0"/>
          </a:p>
        </p:txBody>
      </p:sp>
      <p:sp>
        <p:nvSpPr>
          <p:cNvPr id="1137" name="Google Shape;1137;p159">
            <a:extLst>
              <a:ext uri="{FF2B5EF4-FFF2-40B4-BE49-F238E27FC236}">
                <a16:creationId xmlns:a16="http://schemas.microsoft.com/office/drawing/2014/main" id="{113D0721-A075-F3F2-17A2-84E748D25B74}"/>
              </a:ext>
            </a:extLst>
          </p:cNvPr>
          <p:cNvSpPr txBox="1">
            <a:spLocks noGrp="1"/>
          </p:cNvSpPr>
          <p:nvPr>
            <p:ph type="subTitle" idx="1"/>
          </p:nvPr>
        </p:nvSpPr>
        <p:spPr>
          <a:xfrm>
            <a:off x="3898741" y="1179725"/>
            <a:ext cx="7848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Section 6</a:t>
            </a:r>
            <a:endParaRPr dirty="0"/>
          </a:p>
        </p:txBody>
      </p:sp>
      <p:pic>
        <p:nvPicPr>
          <p:cNvPr id="1138" name="Google Shape;1138;p159">
            <a:extLst>
              <a:ext uri="{FF2B5EF4-FFF2-40B4-BE49-F238E27FC236}">
                <a16:creationId xmlns:a16="http://schemas.microsoft.com/office/drawing/2014/main" id="{DB4AB96F-21D3-58B6-7536-037D90D60D83}"/>
              </a:ext>
            </a:extLst>
          </p:cNvPr>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Tree>
    <p:extLst>
      <p:ext uri="{BB962C8B-B14F-4D97-AF65-F5344CB8AC3E}">
        <p14:creationId xmlns:p14="http://schemas.microsoft.com/office/powerpoint/2010/main" val="2360672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5F88F-14F5-47B2-A5C7-A2B691AFC938}"/>
              </a:ext>
            </a:extLst>
          </p:cNvPr>
          <p:cNvSpPr>
            <a:spLocks noGrp="1"/>
          </p:cNvSpPr>
          <p:nvPr>
            <p:ph type="title"/>
          </p:nvPr>
        </p:nvSpPr>
        <p:spPr/>
        <p:txBody>
          <a:bodyPr>
            <a:normAutofit/>
          </a:bodyPr>
          <a:lstStyle/>
          <a:p>
            <a:r>
              <a:rPr lang="en-US" noProof="0" dirty="0"/>
              <a:t>Reusing Python Code in FME Flow</a:t>
            </a:r>
          </a:p>
        </p:txBody>
      </p:sp>
      <p:sp>
        <p:nvSpPr>
          <p:cNvPr id="4" name="Textplatzhalter 3">
            <a:extLst>
              <a:ext uri="{FF2B5EF4-FFF2-40B4-BE49-F238E27FC236}">
                <a16:creationId xmlns:a16="http://schemas.microsoft.com/office/drawing/2014/main" id="{1BC84DF0-9123-4BD9-A889-F80E2D313548}"/>
              </a:ext>
            </a:extLst>
          </p:cNvPr>
          <p:cNvSpPr>
            <a:spLocks noGrp="1"/>
          </p:cNvSpPr>
          <p:nvPr>
            <p:ph type="body" idx="1"/>
          </p:nvPr>
        </p:nvSpPr>
        <p:spPr/>
        <p:txBody>
          <a:bodyPr>
            <a:normAutofit/>
          </a:bodyPr>
          <a:lstStyle/>
          <a:p>
            <a:pPr marL="485775" indent="-285750" defTabSz="685800">
              <a:buClr>
                <a:srgbClr val="000000"/>
              </a:buClr>
              <a:buSzPts val="1800"/>
              <a:buFont typeface="Arial" panose="020B0604020202020204" pitchFamily="34" charset="0"/>
              <a:buChar char="•"/>
              <a:defRPr/>
            </a:pPr>
            <a:r>
              <a:rPr lang="en-US" sz="1800" dirty="0">
                <a:solidFill>
                  <a:srgbClr val="000000"/>
                </a:solidFill>
                <a:latin typeface="Archivo" panose="020B0604020202020204" charset="0"/>
                <a:ea typeface="Open Sans"/>
                <a:cs typeface="Archivo" panose="020B0604020202020204" charset="0"/>
                <a:sym typeface="Open Sans"/>
              </a:rPr>
              <a:t>Save your Python code as *.</a:t>
            </a:r>
            <a:r>
              <a:rPr lang="en-US" sz="1800" dirty="0" err="1">
                <a:solidFill>
                  <a:srgbClr val="000000"/>
                </a:solidFill>
                <a:latin typeface="Archivo" panose="020B0604020202020204" charset="0"/>
                <a:ea typeface="Open Sans"/>
                <a:cs typeface="Archivo" panose="020B0604020202020204" charset="0"/>
                <a:sym typeface="Open Sans"/>
              </a:rPr>
              <a:t>py</a:t>
            </a:r>
            <a:endParaRPr lang="en-US" sz="1800" dirty="0">
              <a:solidFill>
                <a:srgbClr val="000000"/>
              </a:solidFill>
              <a:latin typeface="Archivo" panose="020B0604020202020204" charset="0"/>
              <a:ea typeface="Open Sans"/>
              <a:cs typeface="Archivo" panose="020B0604020202020204" charset="0"/>
              <a:sym typeface="Open Sans"/>
            </a:endParaRPr>
          </a:p>
          <a:p>
            <a:pPr marL="485775" indent="-285750" defTabSz="685800">
              <a:buClr>
                <a:srgbClr val="000000"/>
              </a:buClr>
              <a:buSzPts val="1800"/>
              <a:buFont typeface="Arial" panose="020B0604020202020204" pitchFamily="34" charset="0"/>
              <a:buChar char="•"/>
              <a:defRPr/>
            </a:pPr>
            <a:r>
              <a:rPr lang="en-US" sz="1800" dirty="0">
                <a:solidFill>
                  <a:srgbClr val="000000"/>
                </a:solidFill>
                <a:latin typeface="Archivo" panose="020B0604020202020204" charset="0"/>
                <a:cs typeface="Archivo" panose="020B0604020202020204" charset="0"/>
              </a:rPr>
              <a:t>Upload it to FME Flow</a:t>
            </a:r>
          </a:p>
          <a:p>
            <a:pPr lvl="1">
              <a:spcBef>
                <a:spcPts val="750"/>
              </a:spcBef>
              <a:buClr>
                <a:srgbClr val="000000"/>
              </a:buClr>
              <a:buFont typeface="Arial" panose="020B0604020202020204" pitchFamily="34" charset="0"/>
              <a:buChar char="•"/>
              <a:defRPr/>
            </a:pPr>
            <a:r>
              <a:rPr lang="en-US" sz="1200" dirty="0">
                <a:solidFill>
                  <a:srgbClr val="000000"/>
                </a:solidFill>
                <a:latin typeface="Archivo" panose="020B0604020202020204" charset="0"/>
                <a:ea typeface="Open Sans"/>
                <a:cs typeface="Archivo" panose="020B0604020202020204" charset="0"/>
                <a:sym typeface="Open Sans"/>
              </a:rPr>
              <a:t>Resources/Engine/Plugins/Python/</a:t>
            </a:r>
            <a:br>
              <a:rPr lang="en-US" sz="1200" dirty="0">
                <a:solidFill>
                  <a:srgbClr val="000000"/>
                </a:solidFill>
                <a:latin typeface="Archivo" panose="020B0604020202020204" charset="0"/>
                <a:ea typeface="Open Sans"/>
                <a:cs typeface="Archivo" panose="020B0604020202020204" charset="0"/>
                <a:sym typeface="Open Sans"/>
              </a:rPr>
            </a:br>
            <a:r>
              <a:rPr lang="en-US" sz="1200" dirty="0">
                <a:solidFill>
                  <a:srgbClr val="000000"/>
                </a:solidFill>
                <a:latin typeface="Archivo" panose="020B0604020202020204" charset="0"/>
                <a:ea typeface="Open Sans"/>
                <a:cs typeface="Archivo" panose="020B0604020202020204" charset="0"/>
                <a:sym typeface="Wingdings" panose="05000000000000000000" pitchFamily="2" charset="2"/>
              </a:rPr>
              <a:t> Reusable in every workspace</a:t>
            </a:r>
          </a:p>
          <a:p>
            <a:pPr lvl="1">
              <a:spcBef>
                <a:spcPts val="750"/>
              </a:spcBef>
              <a:buClr>
                <a:srgbClr val="000000"/>
              </a:buClr>
              <a:buFont typeface="Arial" panose="020B0604020202020204" pitchFamily="34" charset="0"/>
              <a:buChar char="•"/>
              <a:defRPr/>
            </a:pPr>
            <a:r>
              <a:rPr lang="en-US" sz="1200" dirty="0">
                <a:solidFill>
                  <a:srgbClr val="000000"/>
                </a:solidFill>
                <a:latin typeface="Archivo" panose="020B0604020202020204" charset="0"/>
                <a:cs typeface="Archivo" panose="020B0604020202020204" charset="0"/>
                <a:sym typeface="Wingdings" panose="05000000000000000000" pitchFamily="2" charset="2"/>
              </a:rPr>
              <a:t>Repository folder</a:t>
            </a:r>
            <a:br>
              <a:rPr lang="en-US" sz="1200" dirty="0">
                <a:solidFill>
                  <a:srgbClr val="000000"/>
                </a:solidFill>
                <a:latin typeface="Archivo" panose="020B0604020202020204" charset="0"/>
                <a:cs typeface="Archivo" panose="020B0604020202020204" charset="0"/>
                <a:sym typeface="Wingdings" panose="05000000000000000000" pitchFamily="2" charset="2"/>
              </a:rPr>
            </a:br>
            <a:r>
              <a:rPr lang="en-US" sz="1200" dirty="0">
                <a:solidFill>
                  <a:srgbClr val="000000"/>
                </a:solidFill>
                <a:latin typeface="Archivo" panose="020B0604020202020204" charset="0"/>
                <a:cs typeface="Archivo" panose="020B0604020202020204" charset="0"/>
                <a:sym typeface="Wingdings" panose="05000000000000000000" pitchFamily="2" charset="2"/>
              </a:rPr>
              <a:t> Reusable in every repository workspace</a:t>
            </a:r>
          </a:p>
          <a:p>
            <a:pPr lvl="1">
              <a:spcBef>
                <a:spcPts val="750"/>
              </a:spcBef>
              <a:buClr>
                <a:srgbClr val="000000"/>
              </a:buClr>
              <a:buFont typeface="Arial" panose="020B0604020202020204" pitchFamily="34" charset="0"/>
              <a:buChar char="•"/>
              <a:defRPr/>
            </a:pPr>
            <a:endParaRPr lang="en-US" sz="1800" dirty="0">
              <a:solidFill>
                <a:srgbClr val="000000"/>
              </a:solidFill>
              <a:latin typeface="Archivo" panose="020B0604020202020204" charset="0"/>
              <a:cs typeface="Archivo" panose="020B0604020202020204" charset="0"/>
            </a:endParaRPr>
          </a:p>
          <a:p>
            <a:pPr marL="485775" indent="-285750" defTabSz="685800">
              <a:buClr>
                <a:srgbClr val="000000"/>
              </a:buClr>
              <a:buSzPts val="1800"/>
              <a:buFont typeface="Arial" panose="020B0604020202020204" pitchFamily="34" charset="0"/>
              <a:buChar char="•"/>
              <a:defRPr/>
            </a:pPr>
            <a:r>
              <a:rPr lang="en-US" sz="1800" dirty="0">
                <a:solidFill>
                  <a:srgbClr val="000000"/>
                </a:solidFill>
                <a:latin typeface="Archivo" panose="020B0604020202020204" charset="0"/>
                <a:cs typeface="Archivo" panose="020B0604020202020204" charset="0"/>
              </a:rPr>
              <a:t>Import module and execute code</a:t>
            </a:r>
          </a:p>
        </p:txBody>
      </p:sp>
      <p:sp>
        <p:nvSpPr>
          <p:cNvPr id="3" name="Foliennummernplatzhalter 2">
            <a:extLst>
              <a:ext uri="{FF2B5EF4-FFF2-40B4-BE49-F238E27FC236}">
                <a16:creationId xmlns:a16="http://schemas.microsoft.com/office/drawing/2014/main" id="{6C9DC8B1-B9AA-4937-A7A8-8AA5FA915387}"/>
              </a:ext>
            </a:extLst>
          </p:cNvPr>
          <p:cNvSpPr>
            <a:spLocks noGrp="1"/>
          </p:cNvSpPr>
          <p:nvPr>
            <p:ph type="sldNum" idx="4294967295"/>
          </p:nvPr>
        </p:nvSpPr>
        <p:spPr>
          <a:xfrm>
            <a:off x="64008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algn="r" defTabSz="685783">
              <a:buClrTx/>
              <a:defRPr/>
            </a:pPr>
            <a:fld id="{00000000-1234-1234-1234-123412341234}" type="slidenum">
              <a:rPr lang="en-ID" smtClean="0"/>
              <a:pPr algn="r" defTabSz="685783">
                <a:buClrTx/>
                <a:defRPr/>
              </a:pPr>
              <a:t>51</a:t>
            </a:fld>
            <a:endParaRPr lang="de-DE" sz="750" kern="1200">
              <a:solidFill>
                <a:srgbClr val="005587"/>
              </a:solidFill>
              <a:ea typeface="+mn-ea"/>
            </a:endParaRPr>
          </a:p>
        </p:txBody>
      </p:sp>
      <p:pic>
        <p:nvPicPr>
          <p:cNvPr id="6" name="Grafik 5" descr="Ein Bild, das Text, Screenshot, Schrift, Reihe enthält.&#10;&#10;Automatisch generierte Beschreibung">
            <a:extLst>
              <a:ext uri="{FF2B5EF4-FFF2-40B4-BE49-F238E27FC236}">
                <a16:creationId xmlns:a16="http://schemas.microsoft.com/office/drawing/2014/main" id="{5EC4DE61-2EF7-6A14-32F8-C2A262125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937" y="2008837"/>
            <a:ext cx="3649831" cy="1352771"/>
          </a:xfrm>
          <a:prstGeom prst="rect">
            <a:avLst/>
          </a:prstGeom>
          <a:ln>
            <a:noFill/>
          </a:ln>
          <a:effectLst>
            <a:outerShdw blurRad="292100" dist="139700" dir="2700000" algn="tl" rotWithShape="0">
              <a:srgbClr val="333333">
                <a:alpha val="65000"/>
              </a:srgbClr>
            </a:outerShdw>
          </a:effectLst>
        </p:spPr>
      </p:pic>
      <p:pic>
        <p:nvPicPr>
          <p:cNvPr id="12" name="Grafik 11" descr="Ein Bild, das Text, Screenshot, Schrift enthält.&#10;&#10;Automatisch generierte Beschreibung">
            <a:extLst>
              <a:ext uri="{FF2B5EF4-FFF2-40B4-BE49-F238E27FC236}">
                <a16:creationId xmlns:a16="http://schemas.microsoft.com/office/drawing/2014/main" id="{FD6ACAAD-9DBC-CE0D-BDF7-F5D95F19B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779" y="3583546"/>
            <a:ext cx="2700000" cy="1180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9545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547A0-EF58-428E-C5CF-4EBB4E7DE7E6}"/>
              </a:ext>
            </a:extLst>
          </p:cNvPr>
          <p:cNvSpPr>
            <a:spLocks noGrp="1"/>
          </p:cNvSpPr>
          <p:nvPr>
            <p:ph type="title"/>
          </p:nvPr>
        </p:nvSpPr>
        <p:spPr/>
        <p:txBody>
          <a:bodyPr/>
          <a:lstStyle/>
          <a:p>
            <a:r>
              <a:rPr lang="en-US" noProof="0"/>
              <a:t>Using additional Libraries</a:t>
            </a:r>
          </a:p>
        </p:txBody>
      </p:sp>
      <p:sp>
        <p:nvSpPr>
          <p:cNvPr id="3" name="Textplatzhalter 2">
            <a:extLst>
              <a:ext uri="{FF2B5EF4-FFF2-40B4-BE49-F238E27FC236}">
                <a16:creationId xmlns:a16="http://schemas.microsoft.com/office/drawing/2014/main" id="{165228CD-2F01-1E17-D9D7-585C834B6661}"/>
              </a:ext>
            </a:extLst>
          </p:cNvPr>
          <p:cNvSpPr>
            <a:spLocks noGrp="1"/>
          </p:cNvSpPr>
          <p:nvPr>
            <p:ph type="body" idx="1"/>
          </p:nvPr>
        </p:nvSpPr>
        <p:spPr/>
        <p:txBody>
          <a:bodyPr>
            <a:normAutofit/>
          </a:bodyPr>
          <a:lstStyle/>
          <a:p>
            <a:pPr>
              <a:buFont typeface="Arial" panose="020B0604020202020204" pitchFamily="34" charset="0"/>
              <a:buChar char="•"/>
            </a:pPr>
            <a:r>
              <a:rPr lang="en-US" noProof="0" dirty="0"/>
              <a:t>Check if already included</a:t>
            </a:r>
          </a:p>
          <a:p>
            <a:pPr>
              <a:buFont typeface="Arial" panose="020B0604020202020204" pitchFamily="34" charset="0"/>
              <a:buChar char="•"/>
            </a:pPr>
            <a:r>
              <a:rPr lang="en-US" noProof="0" dirty="0"/>
              <a:t>User standalone Python interpreter and PIP</a:t>
            </a:r>
          </a:p>
          <a:p>
            <a:pPr>
              <a:buFont typeface="Arial" panose="020B0604020202020204" pitchFamily="34" charset="0"/>
              <a:buChar char="•"/>
            </a:pPr>
            <a:r>
              <a:rPr lang="en-US" noProof="0" dirty="0"/>
              <a:t>(Use FME PIP)</a:t>
            </a:r>
          </a:p>
          <a:p>
            <a:endParaRPr lang="en-US" noProof="0" dirty="0"/>
          </a:p>
          <a:p>
            <a:pPr>
              <a:buClr>
                <a:srgbClr val="FF0000"/>
              </a:buClr>
              <a:buFont typeface="Symbol" panose="05050102010706020507" pitchFamily="18" charset="2"/>
              <a:buChar char="!"/>
            </a:pPr>
            <a:r>
              <a:rPr lang="en-US" noProof="0" dirty="0"/>
              <a:t>&lt;Danger&gt; </a:t>
            </a:r>
            <a:r>
              <a:rPr lang="en-US" noProof="0" dirty="0">
                <a:sym typeface="Wingdings" panose="05000000000000000000" pitchFamily="2" charset="2"/>
              </a:rPr>
              <a:t> </a:t>
            </a:r>
            <a:r>
              <a:rPr lang="en-US" noProof="0" dirty="0"/>
              <a:t>Version conflicts possible</a:t>
            </a:r>
          </a:p>
        </p:txBody>
      </p:sp>
    </p:spTree>
    <p:extLst>
      <p:ext uri="{BB962C8B-B14F-4D97-AF65-F5344CB8AC3E}">
        <p14:creationId xmlns:p14="http://schemas.microsoft.com/office/powerpoint/2010/main" val="2740209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2">
          <a:extLst>
            <a:ext uri="{FF2B5EF4-FFF2-40B4-BE49-F238E27FC236}">
              <a16:creationId xmlns:a16="http://schemas.microsoft.com/office/drawing/2014/main" id="{CD5EB642-3A20-91EC-AC3D-BC9DF23E4CBD}"/>
            </a:ext>
          </a:extLst>
        </p:cNvPr>
        <p:cNvGrpSpPr/>
        <p:nvPr/>
      </p:nvGrpSpPr>
      <p:grpSpPr>
        <a:xfrm>
          <a:off x="0" y="0"/>
          <a:ext cx="0" cy="0"/>
          <a:chOff x="0" y="0"/>
          <a:chExt cx="0" cy="0"/>
        </a:xfrm>
      </p:grpSpPr>
      <p:sp>
        <p:nvSpPr>
          <p:cNvPr id="1243" name="Google Shape;1243;p175">
            <a:extLst>
              <a:ext uri="{FF2B5EF4-FFF2-40B4-BE49-F238E27FC236}">
                <a16:creationId xmlns:a16="http://schemas.microsoft.com/office/drawing/2014/main" id="{F91CD4BB-0FED-0E68-DC10-A91640077647}"/>
              </a:ext>
            </a:extLst>
          </p:cNvPr>
          <p:cNvSpPr txBox="1">
            <a:spLocks noGrp="1"/>
          </p:cNvSpPr>
          <p:nvPr>
            <p:ph type="title"/>
          </p:nvPr>
        </p:nvSpPr>
        <p:spPr>
          <a:prstGeom prst="rect">
            <a:avLst/>
          </a:prstGeom>
        </p:spPr>
        <p:txBody>
          <a:bodyPr spcFirstLastPara="1" wrap="square" lIns="0" tIns="0" rIns="0" bIns="0" anchor="b" anchorCtr="0">
            <a:normAutofit fontScale="90000"/>
          </a:bodyPr>
          <a:lstStyle/>
          <a:p>
            <a:pPr marL="0" indent="0">
              <a:buSzPct val="100000"/>
              <a:buNone/>
            </a:pPr>
            <a:r>
              <a:rPr lang="en-US" sz="3200" b="1"/>
              <a:t>Python is a powerful way to extent FME…</a:t>
            </a:r>
          </a:p>
        </p:txBody>
      </p:sp>
      <p:sp>
        <p:nvSpPr>
          <p:cNvPr id="1245" name="Google Shape;1245;p175">
            <a:extLst>
              <a:ext uri="{FF2B5EF4-FFF2-40B4-BE49-F238E27FC236}">
                <a16:creationId xmlns:a16="http://schemas.microsoft.com/office/drawing/2014/main" id="{95DDA083-4D3E-5FCA-53D1-80D830601F1A}"/>
              </a:ext>
            </a:extLst>
          </p:cNvPr>
          <p:cNvSpPr txBox="1">
            <a:spLocks noGrp="1"/>
          </p:cNvSpPr>
          <p:nvPr>
            <p:ph type="body" idx="1"/>
          </p:nvPr>
        </p:nvSpPr>
        <p:spPr>
          <a:prstGeom prst="rect">
            <a:avLst/>
          </a:prstGeom>
        </p:spPr>
        <p:txBody>
          <a:bodyPr spcFirstLastPara="1" wrap="square" lIns="0" tIns="0" rIns="0" bIns="0" anchor="t" anchorCtr="0">
            <a:noAutofit/>
          </a:bodyPr>
          <a:lstStyle/>
          <a:p>
            <a:pPr marL="0" indent="0">
              <a:buSzPct val="100000"/>
              <a:buNone/>
            </a:pPr>
            <a:endParaRPr lang="en-US" sz="1600" b="1"/>
          </a:p>
          <a:p>
            <a:pPr marL="0" indent="0">
              <a:buSzPct val="100000"/>
              <a:buNone/>
            </a:pPr>
            <a:r>
              <a:rPr lang="en-US" sz="1600" b="1"/>
              <a:t>..but don’t reinvent the wheel!</a:t>
            </a:r>
          </a:p>
          <a:p>
            <a:pPr marL="0" lvl="0" indent="0" algn="l" rtl="0">
              <a:spcBef>
                <a:spcPts val="500"/>
              </a:spcBef>
              <a:spcAft>
                <a:spcPts val="500"/>
              </a:spcAft>
              <a:buNone/>
            </a:pPr>
            <a:endParaRPr/>
          </a:p>
        </p:txBody>
      </p:sp>
      <p:pic>
        <p:nvPicPr>
          <p:cNvPr id="1244" name="Google Shape;1244;p175">
            <a:extLst>
              <a:ext uri="{FF2B5EF4-FFF2-40B4-BE49-F238E27FC236}">
                <a16:creationId xmlns:a16="http://schemas.microsoft.com/office/drawing/2014/main" id="{6AC5C5FC-5865-B769-EAE5-B3FB5B5FC38F}"/>
              </a:ext>
            </a:extLst>
          </p:cNvPr>
          <p:cNvPicPr preferRelativeResize="0">
            <a:picLocks noGrp="1"/>
          </p:cNvPicPr>
          <p:nvPr>
            <p:ph type="pic" idx="4294967295"/>
          </p:nvPr>
        </p:nvPicPr>
        <p:blipFill rotWithShape="1">
          <a:blip r:embed="rId3">
            <a:alphaModFix/>
          </a:blip>
          <a:srcRect l="12513" r="12513"/>
          <a:stretch/>
        </p:blipFill>
        <p:spPr>
          <a:xfrm>
            <a:off x="0" y="-1588"/>
            <a:ext cx="3086100" cy="5143501"/>
          </a:xfrm>
          <a:prstGeom prst="rect">
            <a:avLst/>
          </a:prstGeom>
          <a:noFill/>
          <a:ln>
            <a:noFill/>
          </a:ln>
        </p:spPr>
      </p:pic>
    </p:spTree>
    <p:extLst>
      <p:ext uri="{BB962C8B-B14F-4D97-AF65-F5344CB8AC3E}">
        <p14:creationId xmlns:p14="http://schemas.microsoft.com/office/powerpoint/2010/main" val="416975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76"/>
          <p:cNvSpPr txBox="1"/>
          <p:nvPr/>
        </p:nvSpPr>
        <p:spPr>
          <a:xfrm>
            <a:off x="2885700" y="2097025"/>
            <a:ext cx="3372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600" b="1">
                <a:solidFill>
                  <a:schemeClr val="accent1"/>
                </a:solidFill>
                <a:latin typeface="Archivo"/>
                <a:ea typeface="Archivo"/>
                <a:cs typeface="Archivo"/>
                <a:sym typeface="Archivo"/>
              </a:rPr>
              <a:t>Thank You</a:t>
            </a:r>
            <a:endParaRPr sz="4600" b="1">
              <a:solidFill>
                <a:schemeClr val="accent1"/>
              </a:solidFill>
              <a:latin typeface="Archivo"/>
              <a:ea typeface="Archivo"/>
              <a:cs typeface="Archivo"/>
              <a:sym typeface="Archivo"/>
            </a:endParaRPr>
          </a:p>
        </p:txBody>
      </p:sp>
      <p:sp>
        <p:nvSpPr>
          <p:cNvPr id="1251" name="Google Shape;1251;p176"/>
          <p:cNvSpPr txBox="1"/>
          <p:nvPr/>
        </p:nvSpPr>
        <p:spPr>
          <a:xfrm>
            <a:off x="3870960" y="3715025"/>
            <a:ext cx="5113340" cy="33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t-IT" sz="1800" dirty="0">
                <a:solidFill>
                  <a:srgbClr val="F4F4F4"/>
                </a:solidFill>
                <a:latin typeface="Archivo"/>
                <a:ea typeface="Archivo"/>
                <a:cs typeface="Archivo"/>
                <a:sym typeface="Archivo"/>
              </a:rPr>
              <a:t>Bernd Mertens &amp; Tino Miegel</a:t>
            </a:r>
          </a:p>
          <a:p>
            <a:pPr marL="0" lvl="0" indent="0" algn="r" rtl="0">
              <a:spcBef>
                <a:spcPts val="0"/>
              </a:spcBef>
              <a:spcAft>
                <a:spcPts val="0"/>
              </a:spcAft>
              <a:buNone/>
            </a:pPr>
            <a:r>
              <a:rPr lang="it-IT" sz="1800" dirty="0">
                <a:solidFill>
                  <a:srgbClr val="F4F4F4"/>
                </a:solidFill>
                <a:latin typeface="Archivo"/>
                <a:ea typeface="Archivo"/>
                <a:cs typeface="Archivo"/>
                <a:sym typeface="Archivo"/>
              </a:rPr>
              <a:t>con terra GmbH</a:t>
            </a:r>
          </a:p>
          <a:p>
            <a:pPr marL="0" lvl="0" indent="0" algn="r" rtl="0">
              <a:spcBef>
                <a:spcPts val="0"/>
              </a:spcBef>
              <a:spcAft>
                <a:spcPts val="0"/>
              </a:spcAft>
              <a:buNone/>
            </a:pPr>
            <a:r>
              <a:rPr lang="it-IT" sz="1800" dirty="0">
                <a:solidFill>
                  <a:srgbClr val="F4F4F4"/>
                </a:solidFill>
                <a:latin typeface="Archivo"/>
                <a:ea typeface="Archivo"/>
                <a:cs typeface="Archivo"/>
                <a:sym typeface="Archivo"/>
              </a:rPr>
              <a:t>b.mertens@conterra.de &amp; t.miegel@conterra.de </a:t>
            </a:r>
          </a:p>
          <a:p>
            <a:pPr marL="0" lvl="0" indent="0" algn="l" rtl="0">
              <a:spcBef>
                <a:spcPts val="0"/>
              </a:spcBef>
              <a:spcAft>
                <a:spcPts val="0"/>
              </a:spcAft>
              <a:buNone/>
            </a:pPr>
            <a:endParaRPr lang="it-IT" sz="1800" dirty="0">
              <a:solidFill>
                <a:schemeClr val="lt1"/>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45"/>
        <p:cNvGrpSpPr/>
        <p:nvPr/>
      </p:nvGrpSpPr>
      <p:grpSpPr>
        <a:xfrm>
          <a:off x="0" y="0"/>
          <a:ext cx="0" cy="0"/>
          <a:chOff x="0" y="0"/>
          <a:chExt cx="0" cy="0"/>
        </a:xfrm>
      </p:grpSpPr>
      <p:pic>
        <p:nvPicPr>
          <p:cNvPr id="846" name="Google Shape;846;p137"/>
          <p:cNvPicPr preferRelativeResize="0"/>
          <p:nvPr/>
        </p:nvPicPr>
        <p:blipFill rotWithShape="1">
          <a:blip r:embed="rId3">
            <a:alphaModFix/>
          </a:blip>
          <a:srcRect r="29293"/>
          <a:stretch/>
        </p:blipFill>
        <p:spPr>
          <a:xfrm>
            <a:off x="4668300" y="695975"/>
            <a:ext cx="4176899" cy="4186800"/>
          </a:xfrm>
          <a:prstGeom prst="rect">
            <a:avLst/>
          </a:prstGeom>
          <a:noFill/>
          <a:ln>
            <a:noFill/>
          </a:ln>
        </p:spPr>
      </p:pic>
      <p:pic>
        <p:nvPicPr>
          <p:cNvPr id="847" name="Google Shape;847;p137"/>
          <p:cNvPicPr preferRelativeResize="0"/>
          <p:nvPr/>
        </p:nvPicPr>
        <p:blipFill rotWithShape="1">
          <a:blip r:embed="rId4">
            <a:alphaModFix/>
          </a:blip>
          <a:srcRect r="42729"/>
          <a:stretch/>
        </p:blipFill>
        <p:spPr>
          <a:xfrm>
            <a:off x="4668299" y="1093675"/>
            <a:ext cx="4176901" cy="3789199"/>
          </a:xfrm>
          <a:prstGeom prst="rect">
            <a:avLst/>
          </a:prstGeom>
          <a:noFill/>
          <a:ln>
            <a:noFill/>
          </a:ln>
        </p:spPr>
      </p:pic>
      <p:sp>
        <p:nvSpPr>
          <p:cNvPr id="848" name="Google Shape;848;p137"/>
          <p:cNvSpPr txBox="1"/>
          <p:nvPr/>
        </p:nvSpPr>
        <p:spPr>
          <a:xfrm>
            <a:off x="724650" y="542550"/>
            <a:ext cx="4176900" cy="11157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None/>
            </a:pPr>
            <a:r>
              <a:rPr lang="en" sz="3300">
                <a:solidFill>
                  <a:schemeClr val="lt1"/>
                </a:solidFill>
                <a:latin typeface="Archivo"/>
                <a:ea typeface="Archivo"/>
                <a:cs typeface="Archivo"/>
                <a:sym typeface="Archivo"/>
              </a:rPr>
              <a:t>Lab</a:t>
            </a:r>
            <a:endParaRPr sz="3300">
              <a:solidFill>
                <a:schemeClr val="lt1"/>
              </a:solidFill>
              <a:latin typeface="Archivo"/>
              <a:ea typeface="Archivo"/>
              <a:cs typeface="Archivo"/>
              <a:sym typeface="Archivo"/>
            </a:endParaRPr>
          </a:p>
          <a:p>
            <a:pPr marL="0" lvl="0" indent="0" algn="l" rtl="0">
              <a:lnSpc>
                <a:spcPct val="85000"/>
              </a:lnSpc>
              <a:spcBef>
                <a:spcPts val="0"/>
              </a:spcBef>
              <a:spcAft>
                <a:spcPts val="0"/>
              </a:spcAft>
              <a:buNone/>
            </a:pPr>
            <a:endParaRPr sz="2200">
              <a:solidFill>
                <a:schemeClr val="lt1"/>
              </a:solidFill>
              <a:latin typeface="Archivo"/>
              <a:ea typeface="Archivo"/>
              <a:cs typeface="Archivo"/>
              <a:sym typeface="Archivo"/>
            </a:endParaRPr>
          </a:p>
          <a:p>
            <a:pPr marL="0" lvl="0" indent="0" algn="l" rtl="0">
              <a:lnSpc>
                <a:spcPct val="85000"/>
              </a:lnSpc>
              <a:spcBef>
                <a:spcPts val="0"/>
              </a:spcBef>
              <a:spcAft>
                <a:spcPts val="0"/>
              </a:spcAft>
              <a:buNone/>
            </a:pPr>
            <a:r>
              <a:rPr lang="en" sz="2200">
                <a:solidFill>
                  <a:schemeClr val="lt1"/>
                </a:solidFill>
                <a:latin typeface="Archivo"/>
                <a:ea typeface="Archivo"/>
                <a:cs typeface="Archivo"/>
                <a:sym typeface="Archivo"/>
              </a:rPr>
              <a:t>Screen too small?</a:t>
            </a:r>
            <a:endParaRPr sz="2200">
              <a:solidFill>
                <a:schemeClr val="lt1"/>
              </a:solidFill>
              <a:latin typeface="Archivo"/>
              <a:ea typeface="Archivo"/>
              <a:cs typeface="Archivo"/>
              <a:sym typeface="Archivo"/>
            </a:endParaRPr>
          </a:p>
        </p:txBody>
      </p:sp>
      <p:sp>
        <p:nvSpPr>
          <p:cNvPr id="849" name="Google Shape;849;p137"/>
          <p:cNvSpPr txBox="1"/>
          <p:nvPr/>
        </p:nvSpPr>
        <p:spPr>
          <a:xfrm>
            <a:off x="724650" y="1698213"/>
            <a:ext cx="4176900" cy="1514700"/>
          </a:xfrm>
          <a:prstGeom prst="rect">
            <a:avLst/>
          </a:prstGeom>
          <a:noFill/>
          <a:ln>
            <a:noFill/>
          </a:ln>
        </p:spPr>
        <p:txBody>
          <a:bodyPr spcFirstLastPara="1" wrap="square" lIns="0" tIns="0" rIns="0" bIns="0" anchor="t" anchorCtr="0">
            <a:noAutofit/>
          </a:bodyPr>
          <a:lstStyle/>
          <a:p>
            <a:pPr marL="457200" lvl="0" indent="-317500" algn="l" rtl="0">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Click on Lab icon, then:</a:t>
            </a:r>
            <a:endParaRPr>
              <a:solidFill>
                <a:schemeClr val="lt1"/>
              </a:solidFill>
              <a:latin typeface="Archivo"/>
              <a:ea typeface="Archivo"/>
              <a:cs typeface="Archivo"/>
              <a:sym typeface="Archivo"/>
            </a:endParaRPr>
          </a:p>
          <a:p>
            <a:pPr marL="914400" lvl="1" indent="-317500" algn="l" rtl="0">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Windows: Press Ctrl and -</a:t>
            </a:r>
            <a:endParaRPr>
              <a:solidFill>
                <a:schemeClr val="lt1"/>
              </a:solidFill>
              <a:latin typeface="Archivo"/>
              <a:ea typeface="Archivo"/>
              <a:cs typeface="Archivo"/>
              <a:sym typeface="Archivo"/>
            </a:endParaRPr>
          </a:p>
          <a:p>
            <a:pPr marL="914400" lvl="1" indent="-317500" algn="l" rtl="0">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Mac: Press ⌘ and -</a:t>
            </a:r>
            <a:endParaRPr>
              <a:solidFill>
                <a:schemeClr val="lt1"/>
              </a:solidFill>
              <a:latin typeface="Archivo"/>
              <a:ea typeface="Archivo"/>
              <a:cs typeface="Archivo"/>
              <a:sym typeface="Archivo"/>
            </a:endParaRPr>
          </a:p>
          <a:p>
            <a:pPr marL="914400" lvl="1" indent="-317500" algn="l" rtl="0">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Chrome OS: Press Ctrl and -</a:t>
            </a:r>
            <a:endParaRPr>
              <a:solidFill>
                <a:schemeClr val="lt1"/>
              </a:solidFill>
              <a:latin typeface="Archivo"/>
              <a:ea typeface="Archivo"/>
              <a:cs typeface="Archivo"/>
              <a:sym typeface="Archivo"/>
            </a:endParaRPr>
          </a:p>
          <a:p>
            <a:pPr marL="0" lvl="0" indent="0" algn="l" rtl="0">
              <a:lnSpc>
                <a:spcPct val="150000"/>
              </a:lnSpc>
              <a:spcBef>
                <a:spcPts val="500"/>
              </a:spcBef>
              <a:spcAft>
                <a:spcPts val="0"/>
              </a:spcAft>
              <a:buNone/>
            </a:pPr>
            <a:endParaRPr sz="1800">
              <a:solidFill>
                <a:schemeClr val="lt1"/>
              </a:solidFill>
              <a:latin typeface="Open Sans"/>
              <a:ea typeface="Open Sans"/>
              <a:cs typeface="Open Sans"/>
              <a:sym typeface="Open Sans"/>
            </a:endParaRPr>
          </a:p>
        </p:txBody>
      </p:sp>
      <p:sp>
        <p:nvSpPr>
          <p:cNvPr id="850" name="Google Shape;850;p137"/>
          <p:cNvSpPr txBox="1"/>
          <p:nvPr/>
        </p:nvSpPr>
        <p:spPr>
          <a:xfrm>
            <a:off x="724650" y="3277850"/>
            <a:ext cx="3000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Click      on top-left </a:t>
            </a:r>
            <a:endParaRPr>
              <a:solidFill>
                <a:schemeClr val="lt1"/>
              </a:solidFill>
            </a:endParaRPr>
          </a:p>
        </p:txBody>
      </p:sp>
      <p:sp>
        <p:nvSpPr>
          <p:cNvPr id="851" name="Google Shape;851;p137"/>
          <p:cNvSpPr txBox="1"/>
          <p:nvPr/>
        </p:nvSpPr>
        <p:spPr>
          <a:xfrm>
            <a:off x="724650" y="3876975"/>
            <a:ext cx="4156200" cy="4725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200">
                <a:solidFill>
                  <a:schemeClr val="lt1"/>
                </a:solidFill>
                <a:latin typeface="Archivo"/>
                <a:ea typeface="Archivo"/>
                <a:cs typeface="Archivo"/>
                <a:sym typeface="Archivo"/>
              </a:rPr>
              <a:t>VPNs/work network issues</a:t>
            </a:r>
            <a:endParaRPr sz="2200">
              <a:solidFill>
                <a:schemeClr val="lt1"/>
              </a:solidFill>
              <a:latin typeface="Archivo"/>
              <a:ea typeface="Archivo"/>
              <a:cs typeface="Archivo"/>
              <a:sym typeface="Archivo"/>
            </a:endParaRPr>
          </a:p>
        </p:txBody>
      </p:sp>
      <p:sp>
        <p:nvSpPr>
          <p:cNvPr id="852" name="Google Shape;852;p137"/>
          <p:cNvSpPr txBox="1"/>
          <p:nvPr/>
        </p:nvSpPr>
        <p:spPr>
          <a:xfrm>
            <a:off x="724650" y="4268450"/>
            <a:ext cx="3000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See TA or presenter</a:t>
            </a:r>
            <a:endParaRPr>
              <a:solidFill>
                <a:schemeClr val="lt1"/>
              </a:solidFill>
            </a:endParaRPr>
          </a:p>
        </p:txBody>
      </p:sp>
      <p:sp>
        <p:nvSpPr>
          <p:cNvPr id="853" name="Google Shape;853;p137"/>
          <p:cNvSpPr txBox="1"/>
          <p:nvPr/>
        </p:nvSpPr>
        <p:spPr>
          <a:xfrm>
            <a:off x="724650" y="2886375"/>
            <a:ext cx="3000000" cy="4725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200">
                <a:solidFill>
                  <a:schemeClr val="lt1"/>
                </a:solidFill>
                <a:latin typeface="Archivo"/>
                <a:ea typeface="Archivo"/>
                <a:cs typeface="Archivo"/>
                <a:sym typeface="Archivo"/>
              </a:rPr>
              <a:t>Can’t see exercises?</a:t>
            </a:r>
            <a:endParaRPr sz="2200">
              <a:solidFill>
                <a:schemeClr val="lt1"/>
              </a:solidFill>
              <a:latin typeface="Archivo"/>
              <a:ea typeface="Archivo"/>
              <a:cs typeface="Archivo"/>
              <a:sym typeface="Archivo"/>
            </a:endParaRPr>
          </a:p>
        </p:txBody>
      </p:sp>
      <p:pic>
        <p:nvPicPr>
          <p:cNvPr id="854" name="Google Shape;854;p137"/>
          <p:cNvPicPr preferRelativeResize="0"/>
          <p:nvPr/>
        </p:nvPicPr>
        <p:blipFill>
          <a:blip r:embed="rId5">
            <a:alphaModFix/>
          </a:blip>
          <a:stretch>
            <a:fillRect/>
          </a:stretch>
        </p:blipFill>
        <p:spPr>
          <a:xfrm>
            <a:off x="1703520" y="3360138"/>
            <a:ext cx="166324" cy="23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58"/>
          <p:cNvSpPr txBox="1">
            <a:spLocks noGrp="1"/>
          </p:cNvSpPr>
          <p:nvPr>
            <p:ph type="ctrTitle"/>
          </p:nvPr>
        </p:nvSpPr>
        <p:spPr>
          <a:xfrm>
            <a:off x="3688175" y="818077"/>
            <a:ext cx="4841700" cy="3621900"/>
          </a:xfrm>
          <a:prstGeom prst="rect">
            <a:avLst/>
          </a:prstGeom>
        </p:spPr>
        <p:txBody>
          <a:bodyPr spcFirstLastPara="1" wrap="square" lIns="0" tIns="0" rIns="0" bIns="0" anchor="ctr" anchorCtr="0">
            <a:noAutofit/>
          </a:bodyPr>
          <a:lstStyle/>
          <a:p>
            <a:pPr marL="469900" lvl="0" indent="-342900" algn="l" rtl="0">
              <a:lnSpc>
                <a:spcPct val="150000"/>
              </a:lnSpc>
              <a:spcBef>
                <a:spcPts val="0"/>
              </a:spcBef>
              <a:spcAft>
                <a:spcPts val="0"/>
              </a:spcAft>
              <a:buSzPts val="1600"/>
              <a:buFont typeface="Arial" panose="020B0604020202020204" pitchFamily="34" charset="0"/>
              <a:buChar char="•"/>
            </a:pPr>
            <a:br>
              <a:rPr lang="fr-FR" sz="2400" dirty="0"/>
            </a:br>
            <a:r>
              <a:rPr lang="fr-FR" sz="2400" dirty="0" err="1"/>
              <a:t>Scripted</a:t>
            </a:r>
            <a:r>
              <a:rPr lang="fr-FR" sz="2400" dirty="0"/>
              <a:t> </a:t>
            </a:r>
            <a:r>
              <a:rPr lang="fr-FR" sz="2400" dirty="0" err="1"/>
              <a:t>Parameter</a:t>
            </a:r>
            <a:br>
              <a:rPr lang="fr-FR" sz="2400"/>
            </a:br>
            <a:r>
              <a:rPr lang="fr-FR" sz="2400"/>
              <a:t>Startup / </a:t>
            </a:r>
            <a:r>
              <a:rPr lang="fr-FR" sz="2400" dirty="0" err="1"/>
              <a:t>Shutdown</a:t>
            </a:r>
            <a:r>
              <a:rPr lang="fr-FR" sz="2400" dirty="0"/>
              <a:t> Scripts</a:t>
            </a:r>
            <a:br>
              <a:rPr lang="fr-FR" sz="2400" dirty="0"/>
            </a:br>
            <a:r>
              <a:rPr lang="fr-FR" sz="2400" dirty="0"/>
              <a:t>Python Transformer</a:t>
            </a:r>
            <a:br>
              <a:rPr lang="fr-FR" sz="2400" dirty="0"/>
            </a:br>
            <a:r>
              <a:rPr lang="fr-FR" sz="2400" dirty="0"/>
              <a:t>Handling </a:t>
            </a:r>
            <a:r>
              <a:rPr lang="fr-FR" sz="2400" dirty="0" err="1"/>
              <a:t>list</a:t>
            </a:r>
            <a:r>
              <a:rPr lang="fr-FR" sz="2400" dirty="0"/>
              <a:t> </a:t>
            </a:r>
            <a:r>
              <a:rPr lang="fr-FR" sz="2400" dirty="0" err="1"/>
              <a:t>attributes</a:t>
            </a:r>
            <a:br>
              <a:rPr lang="fr-FR" sz="2400" dirty="0"/>
            </a:br>
            <a:r>
              <a:rPr lang="fr-FR" sz="2400" dirty="0"/>
              <a:t>FME Web Services</a:t>
            </a:r>
            <a:br>
              <a:rPr lang="fr-FR" sz="2400" dirty="0"/>
            </a:br>
            <a:r>
              <a:rPr lang="fr-FR" sz="2400" dirty="0"/>
              <a:t>Beyond FME </a:t>
            </a:r>
            <a:r>
              <a:rPr lang="fr-FR" sz="2400" dirty="0" err="1"/>
              <a:t>Form</a:t>
            </a:r>
            <a:endParaRPr lang="fr-FR" sz="2400" dirty="0"/>
          </a:p>
        </p:txBody>
      </p:sp>
      <p:pic>
        <p:nvPicPr>
          <p:cNvPr id="1129" name="Google Shape;1129;p158"/>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
        <p:nvSpPr>
          <p:cNvPr id="1130" name="Google Shape;1130;p158"/>
          <p:cNvSpPr txBox="1"/>
          <p:nvPr/>
        </p:nvSpPr>
        <p:spPr>
          <a:xfrm>
            <a:off x="3688175" y="479075"/>
            <a:ext cx="3000000" cy="70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3400">
                <a:solidFill>
                  <a:schemeClr val="lt1"/>
                </a:solidFill>
                <a:latin typeface="Archivo Medium"/>
                <a:ea typeface="Archivo Medium"/>
                <a:cs typeface="Archivo Medium"/>
                <a:sym typeface="Archivo Medium"/>
              </a:rPr>
              <a:t>Agenda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9"/>
          <p:cNvSpPr/>
          <p:nvPr/>
        </p:nvSpPr>
        <p:spPr>
          <a:xfrm>
            <a:off x="3786200" y="1157975"/>
            <a:ext cx="927900" cy="330600"/>
          </a:xfrm>
          <a:prstGeom prst="roundRect">
            <a:avLst>
              <a:gd name="adj" fmla="val 5000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36" name="Google Shape;1136;p159"/>
          <p:cNvSpPr txBox="1">
            <a:spLocks noGrp="1"/>
          </p:cNvSpPr>
          <p:nvPr>
            <p:ph type="ctrTitle"/>
          </p:nvPr>
        </p:nvSpPr>
        <p:spPr>
          <a:xfrm>
            <a:off x="3746350" y="1876350"/>
            <a:ext cx="4841700" cy="227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noProof="0"/>
              <a:t>Let‘s explore FME and Python</a:t>
            </a:r>
            <a:endParaRPr/>
          </a:p>
        </p:txBody>
      </p:sp>
      <p:sp>
        <p:nvSpPr>
          <p:cNvPr id="1137" name="Google Shape;1137;p159"/>
          <p:cNvSpPr txBox="1">
            <a:spLocks noGrp="1"/>
          </p:cNvSpPr>
          <p:nvPr>
            <p:ph type="subTitle" idx="1"/>
          </p:nvPr>
        </p:nvSpPr>
        <p:spPr>
          <a:xfrm>
            <a:off x="3898741" y="1179725"/>
            <a:ext cx="784800" cy="28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Section 1</a:t>
            </a:r>
            <a:endParaRPr/>
          </a:p>
        </p:txBody>
      </p:sp>
      <p:pic>
        <p:nvPicPr>
          <p:cNvPr id="1138" name="Google Shape;1138;p159"/>
          <p:cNvPicPr preferRelativeResize="0">
            <a:picLocks noGrp="1"/>
          </p:cNvPicPr>
          <p:nvPr>
            <p:ph type="pic" idx="2"/>
          </p:nvPr>
        </p:nvPicPr>
        <p:blipFill rotWithShape="1">
          <a:blip r:embed="rId3">
            <a:alphaModFix/>
          </a:blip>
          <a:srcRect l="31499" r="31499"/>
          <a:stretch/>
        </p:blipFill>
        <p:spPr>
          <a:xfrm>
            <a:off x="0" y="-2250"/>
            <a:ext cx="3383398" cy="51435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3" name="Titel 2">
            <a:extLst>
              <a:ext uri="{FF2B5EF4-FFF2-40B4-BE49-F238E27FC236}">
                <a16:creationId xmlns:a16="http://schemas.microsoft.com/office/drawing/2014/main" id="{D26942FA-B026-8065-DF45-473F76B19B0C}"/>
              </a:ext>
            </a:extLst>
          </p:cNvPr>
          <p:cNvSpPr>
            <a:spLocks noGrp="1"/>
          </p:cNvSpPr>
          <p:nvPr>
            <p:ph type="title"/>
          </p:nvPr>
        </p:nvSpPr>
        <p:spPr/>
        <p:txBody>
          <a:bodyPr>
            <a:normAutofit/>
          </a:bodyPr>
          <a:lstStyle/>
          <a:p>
            <a:r>
              <a:rPr lang="en-US" noProof="0"/>
              <a:t>What is Python?</a:t>
            </a:r>
          </a:p>
        </p:txBody>
      </p:sp>
      <p:sp>
        <p:nvSpPr>
          <p:cNvPr id="183" name="Shape 183"/>
          <p:cNvSpPr txBox="1">
            <a:spLocks noGrp="1"/>
          </p:cNvSpPr>
          <p:nvPr>
            <p:ph type="body" idx="1"/>
          </p:nvPr>
        </p:nvSpPr>
        <p:spPr>
          <a:prstGeom prst="rect">
            <a:avLst/>
          </a:prstGeom>
          <a:noFill/>
          <a:ln>
            <a:noFill/>
          </a:ln>
        </p:spPr>
        <p:txBody>
          <a:bodyPr spcFirstLastPara="1" wrap="square" lIns="82283" tIns="41130" rIns="82283" bIns="41130" anchor="t" anchorCtr="0">
            <a:noAutofit/>
          </a:bodyPr>
          <a:lstStyle/>
          <a:p>
            <a:pPr marL="411480" indent="-320040">
              <a:lnSpc>
                <a:spcPct val="115000"/>
              </a:lnSpc>
              <a:spcBef>
                <a:spcPts val="400"/>
              </a:spcBef>
              <a:buClr>
                <a:schemeClr val="dk1"/>
              </a:buClr>
              <a:buSzPct val="100000"/>
              <a:buFont typeface="Arial"/>
              <a:buChar char="●"/>
            </a:pPr>
            <a:r>
              <a:rPr lang="en-US">
                <a:solidFill>
                  <a:schemeClr val="bg1"/>
                </a:solidFill>
                <a:latin typeface="Arial"/>
                <a:ea typeface="Arial"/>
                <a:cs typeface="Arial"/>
                <a:sym typeface="Arial"/>
              </a:rPr>
              <a:t>Python is a scripting language.</a:t>
            </a:r>
          </a:p>
          <a:p>
            <a:pPr marL="822960" lvl="1" indent="-320040">
              <a:lnSpc>
                <a:spcPct val="115000"/>
              </a:lnSpc>
              <a:spcBef>
                <a:spcPts val="400"/>
              </a:spcBef>
              <a:buClr>
                <a:schemeClr val="dk1"/>
              </a:buClr>
              <a:buSzPct val="100000"/>
              <a:buFont typeface="Arial"/>
              <a:buChar char="○"/>
            </a:pPr>
            <a:r>
              <a:rPr lang="en-US" sz="1800">
                <a:solidFill>
                  <a:schemeClr val="bg1"/>
                </a:solidFill>
                <a:latin typeface="Arial"/>
                <a:ea typeface="Arial"/>
                <a:cs typeface="Arial"/>
                <a:sym typeface="Arial"/>
              </a:rPr>
              <a:t>Object oriented</a:t>
            </a:r>
          </a:p>
          <a:p>
            <a:pPr marL="822960" lvl="1" indent="-320040">
              <a:lnSpc>
                <a:spcPct val="115000"/>
              </a:lnSpc>
              <a:spcBef>
                <a:spcPts val="400"/>
              </a:spcBef>
              <a:buClr>
                <a:schemeClr val="dk1"/>
              </a:buClr>
              <a:buSzPct val="100000"/>
              <a:buFont typeface="Arial"/>
              <a:buChar char="○"/>
            </a:pPr>
            <a:r>
              <a:rPr lang="en-US" sz="1800">
                <a:solidFill>
                  <a:schemeClr val="bg1"/>
                </a:solidFill>
                <a:latin typeface="Arial"/>
                <a:ea typeface="Arial"/>
                <a:cs typeface="Arial"/>
                <a:sym typeface="Arial"/>
              </a:rPr>
              <a:t>No compiling or linking</a:t>
            </a:r>
          </a:p>
          <a:p>
            <a:pPr marL="822960" lvl="1" indent="-320040">
              <a:lnSpc>
                <a:spcPct val="115000"/>
              </a:lnSpc>
              <a:spcBef>
                <a:spcPts val="400"/>
              </a:spcBef>
              <a:buClr>
                <a:schemeClr val="dk1"/>
              </a:buClr>
              <a:buSzPct val="100000"/>
              <a:buFont typeface="Arial"/>
              <a:buChar char="○"/>
            </a:pPr>
            <a:r>
              <a:rPr lang="en-US" sz="1800">
                <a:solidFill>
                  <a:schemeClr val="bg1"/>
                </a:solidFill>
                <a:latin typeface="Arial"/>
                <a:ea typeface="Arial"/>
                <a:cs typeface="Arial"/>
                <a:sym typeface="Arial"/>
              </a:rPr>
              <a:t>Fast (“quick &amp; dirty”) programming and prototyping</a:t>
            </a:r>
          </a:p>
          <a:p>
            <a:pPr marL="411480" indent="-320040">
              <a:lnSpc>
                <a:spcPct val="115000"/>
              </a:lnSpc>
              <a:spcBef>
                <a:spcPts val="400"/>
              </a:spcBef>
              <a:buClr>
                <a:schemeClr val="dk1"/>
              </a:buClr>
              <a:buSzPct val="100000"/>
              <a:buFont typeface="Arial"/>
              <a:buChar char="●"/>
            </a:pPr>
            <a:r>
              <a:rPr lang="en-US">
                <a:solidFill>
                  <a:schemeClr val="bg1"/>
                </a:solidFill>
                <a:latin typeface="Arial"/>
                <a:ea typeface="Arial"/>
                <a:cs typeface="Arial"/>
                <a:sym typeface="Arial"/>
              </a:rPr>
              <a:t>Name: Developer van Rossum is a huge fan of Monty Python’s Flying Circus</a:t>
            </a:r>
          </a:p>
        </p:txBody>
      </p:sp>
    </p:spTree>
  </p:cSld>
  <p:clrMapOvr>
    <a:masterClrMapping/>
  </p:clrMapOvr>
</p:sld>
</file>

<file path=ppt/theme/theme1.xml><?xml version="1.0" encoding="utf-8"?>
<a:theme xmlns:a="http://schemas.openxmlformats.org/drawingml/2006/main" name="Safe - Peak of Data and AI">
  <a:themeElements>
    <a:clrScheme name="Simple Light">
      <a:dk1>
        <a:srgbClr val="F55215"/>
      </a:dk1>
      <a:lt1>
        <a:srgbClr val="000000"/>
      </a:lt1>
      <a:dk2>
        <a:srgbClr val="14F550"/>
      </a:dk2>
      <a:lt2>
        <a:srgbClr val="00D7FF"/>
      </a:lt2>
      <a:accent1>
        <a:srgbClr val="F4F3ED"/>
      </a:accent1>
      <a:accent2>
        <a:srgbClr val="A95828"/>
      </a:accent2>
      <a:accent3>
        <a:srgbClr val="0A7B28"/>
      </a:accent3>
      <a:accent4>
        <a:srgbClr val="002CFA"/>
      </a:accent4>
      <a:accent5>
        <a:srgbClr val="000000"/>
      </a:accent5>
      <a:accent6>
        <a:srgbClr val="000000"/>
      </a:accent6>
      <a:hlink>
        <a:srgbClr val="00D7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fe - Peak of Data">
  <a:themeElements>
    <a:clrScheme name="Simple Light">
      <a:dk1>
        <a:srgbClr val="F55215"/>
      </a:dk1>
      <a:lt1>
        <a:srgbClr val="000000"/>
      </a:lt1>
      <a:dk2>
        <a:srgbClr val="14F550"/>
      </a:dk2>
      <a:lt2>
        <a:srgbClr val="00D7FF"/>
      </a:lt2>
      <a:accent1>
        <a:srgbClr val="F4F3ED"/>
      </a:accent1>
      <a:accent2>
        <a:srgbClr val="A95828"/>
      </a:accent2>
      <a:accent3>
        <a:srgbClr val="0A7B28"/>
      </a:accent3>
      <a:accent4>
        <a:srgbClr val="002CFA"/>
      </a:accent4>
      <a:accent5>
        <a:srgbClr val="000000"/>
      </a:accent5>
      <a:accent6>
        <a:srgbClr val="000000"/>
      </a:accent6>
      <a:hlink>
        <a:srgbClr val="00D7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72219D02124D64E8702C773595F15F4" ma:contentTypeVersion="10" ma:contentTypeDescription="Ein neues Dokument erstellen." ma:contentTypeScope="" ma:versionID="cb2348bd8cac478017707315a1a98f24">
  <xsd:schema xmlns:xsd="http://www.w3.org/2001/XMLSchema" xmlns:xs="http://www.w3.org/2001/XMLSchema" xmlns:p="http://schemas.microsoft.com/office/2006/metadata/properties" xmlns:ns2="2118fb60-e6ca-4af9-9107-72328460ec3a" targetNamespace="http://schemas.microsoft.com/office/2006/metadata/properties" ma:root="true" ma:fieldsID="7c929ace226c422395916f6a6d8f6e32" ns2:_="">
    <xsd:import namespace="2118fb60-e6ca-4af9-9107-72328460ec3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18fb60-e6ca-4af9-9107-72328460ec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acecb2a3-f75d-49a1-aafb-d28fcb05aaf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118fb60-e6ca-4af9-9107-72328460ec3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0465E3-05AE-4FF3-A330-0B87EC7BAE3C}">
  <ds:schemaRefs>
    <ds:schemaRef ds:uri="2118fb60-e6ca-4af9-9107-72328460ec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C46BA0-15C7-4AE4-8770-8EBDBC115F91}">
  <ds:schemaRefs>
    <ds:schemaRef ds:uri="2118fb60-e6ca-4af9-9107-72328460ec3a"/>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645D43-FDD3-4A4A-A3BB-7DE3337E4B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2086</Words>
  <Application>Microsoft Office PowerPoint</Application>
  <PresentationFormat>Bildschirmpräsentation (16:9)</PresentationFormat>
  <Paragraphs>332</Paragraphs>
  <Slides>54</Slides>
  <Notes>48</Notes>
  <HiddenSlides>0</HiddenSlides>
  <MMClips>0</MMClips>
  <ScaleCrop>false</ScaleCrop>
  <HeadingPairs>
    <vt:vector size="6" baseType="variant">
      <vt:variant>
        <vt:lpstr>Verwendete Schriftarten</vt:lpstr>
      </vt:variant>
      <vt:variant>
        <vt:i4>12</vt:i4>
      </vt:variant>
      <vt:variant>
        <vt:lpstr>Design</vt:lpstr>
      </vt:variant>
      <vt:variant>
        <vt:i4>2</vt:i4>
      </vt:variant>
      <vt:variant>
        <vt:lpstr>Folientitel</vt:lpstr>
      </vt:variant>
      <vt:variant>
        <vt:i4>54</vt:i4>
      </vt:variant>
    </vt:vector>
  </HeadingPairs>
  <TitlesOfParts>
    <vt:vector size="68" baseType="lpstr">
      <vt:lpstr>Courier New</vt:lpstr>
      <vt:lpstr>Archivo SemiBold</vt:lpstr>
      <vt:lpstr>Archivo Medium</vt:lpstr>
      <vt:lpstr>Arial</vt:lpstr>
      <vt:lpstr>Archivo</vt:lpstr>
      <vt:lpstr>Poppins SemiBold</vt:lpstr>
      <vt:lpstr>Georgia</vt:lpstr>
      <vt:lpstr>Open Sans</vt:lpstr>
      <vt:lpstr>Symbol</vt:lpstr>
      <vt:lpstr>Wingdings</vt:lpstr>
      <vt:lpstr>Consolas</vt:lpstr>
      <vt:lpstr>Segoe UI</vt:lpstr>
      <vt:lpstr>Safe - Peak of Data and AI</vt:lpstr>
      <vt:lpstr>Safe - Peak of Data</vt:lpstr>
      <vt:lpstr>Powering up your FME Workspaces with Python</vt:lpstr>
      <vt:lpstr>Housekeeping</vt:lpstr>
      <vt:lpstr>Bernd Mertens</vt:lpstr>
      <vt:lpstr>PowerPoint-Präsentation</vt:lpstr>
      <vt:lpstr>PowerPoint-Präsentation</vt:lpstr>
      <vt:lpstr>PowerPoint-Präsentation</vt:lpstr>
      <vt:lpstr> Scripted Parameter Startup / Shutdown Scripts Python Transformer Handling list attributes FME Web Services Beyond FME Form</vt:lpstr>
      <vt:lpstr>Let‘s explore FME and Python</vt:lpstr>
      <vt:lpstr>What is Python?</vt:lpstr>
      <vt:lpstr>Why Python?</vt:lpstr>
      <vt:lpstr>Python Basics</vt:lpstr>
      <vt:lpstr>Please work on Excercise #1</vt:lpstr>
      <vt:lpstr>FME meets Python</vt:lpstr>
      <vt:lpstr>Published Parameters</vt:lpstr>
      <vt:lpstr>Scripted Parameter</vt:lpstr>
      <vt:lpstr>Scripted Parameter</vt:lpstr>
      <vt:lpstr>FME Objects &amp; Plugin API</vt:lpstr>
      <vt:lpstr>fmeobjects</vt:lpstr>
      <vt:lpstr>FMELogFile()</vt:lpstr>
      <vt:lpstr>Using print()</vt:lpstr>
      <vt:lpstr>Severity Types</vt:lpstr>
      <vt:lpstr>Severity Types</vt:lpstr>
      <vt:lpstr>Shutdown Script</vt:lpstr>
      <vt:lpstr>Shutdown Script</vt:lpstr>
      <vt:lpstr>Please work on Excercise #2</vt:lpstr>
      <vt:lpstr>Feature Manipulation with Python</vt:lpstr>
      <vt:lpstr>fmeobjects - FME Feature</vt:lpstr>
      <vt:lpstr>fmeobjects - FME Feature</vt:lpstr>
      <vt:lpstr>Working with geometries</vt:lpstr>
      <vt:lpstr>Working with geometries</vt:lpstr>
      <vt:lpstr>More Feature Functions</vt:lpstr>
      <vt:lpstr>Python in FME Workspaces</vt:lpstr>
      <vt:lpstr>PythonCreator</vt:lpstr>
      <vt:lpstr>PythonCaller</vt:lpstr>
      <vt:lpstr>Python Transformer</vt:lpstr>
      <vt:lpstr>Python Transformer</vt:lpstr>
      <vt:lpstr>Python Transformer</vt:lpstr>
      <vt:lpstr>Python Transformer</vt:lpstr>
      <vt:lpstr>Class (1/2)</vt:lpstr>
      <vt:lpstr>Class (2/2)</vt:lpstr>
      <vt:lpstr>Please work on Exercise #3</vt:lpstr>
      <vt:lpstr>Working with Lists</vt:lpstr>
      <vt:lpstr>Lists in FME</vt:lpstr>
      <vt:lpstr>FME Lists in Python</vt:lpstr>
      <vt:lpstr>Loops with FME Lists in Python</vt:lpstr>
      <vt:lpstr>Please work on Excercise #4</vt:lpstr>
      <vt:lpstr>FME Web Services API</vt:lpstr>
      <vt:lpstr>Named Connections</vt:lpstr>
      <vt:lpstr>Please work on Excercise #5</vt:lpstr>
      <vt:lpstr>Beyond FME Form</vt:lpstr>
      <vt:lpstr>Reusing Python Code in FME Flow</vt:lpstr>
      <vt:lpstr>Using additional Libraries</vt:lpstr>
      <vt:lpstr>Python is a powerful way to extent FME…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Bernd Mertens - con terra GmbH</cp:lastModifiedBy>
  <cp:revision>1</cp:revision>
  <dcterms:modified xsi:type="dcterms:W3CDTF">2025-04-03T12:24:16Z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0x010100672219D02124D64E8702C773595F15F4</vt:lpwstr>
  </property>
  <property fmtid="{D5CDD505-2E9C-101B-9397-08002B2CF9AE}" pid="3" name="MSIP_Label_32bb99c8-a96e-44f6-9d32-66db5eadb91d_Enabled">
    <vt:lpwstr>true</vt:lpwstr>
  </property>
  <property fmtid="{D5CDD505-2E9C-101B-9397-08002B2CF9AE}" pid="4" name="MSIP_Label_32bb99c8-a96e-44f6-9d32-66db5eadb91d_SetDate">
    <vt:lpwstr>2025-03-27T12:59:22Z</vt:lpwstr>
  </property>
  <property fmtid="{D5CDD505-2E9C-101B-9397-08002B2CF9AE}" pid="5" name="MSIP_Label_32bb99c8-a96e-44f6-9d32-66db5eadb91d_Method">
    <vt:lpwstr>Standard</vt:lpwstr>
  </property>
  <property fmtid="{D5CDD505-2E9C-101B-9397-08002B2CF9AE}" pid="6" name="MSIP_Label_32bb99c8-a96e-44f6-9d32-66db5eadb91d_Name">
    <vt:lpwstr>intern</vt:lpwstr>
  </property>
  <property fmtid="{D5CDD505-2E9C-101B-9397-08002B2CF9AE}" pid="7" name="MSIP_Label_32bb99c8-a96e-44f6-9d32-66db5eadb91d_SiteId">
    <vt:lpwstr>6e0bfede-3fcb-4518-a165-65dc14fe5620</vt:lpwstr>
  </property>
  <property fmtid="{D5CDD505-2E9C-101B-9397-08002B2CF9AE}" pid="8" name="MSIP_Label_32bb99c8-a96e-44f6-9d32-66db5eadb91d_ActionId">
    <vt:lpwstr>5e138f8f-8dcd-4e19-af95-32bbd59381a3</vt:lpwstr>
  </property>
  <property fmtid="{D5CDD505-2E9C-101B-9397-08002B2CF9AE}" pid="9" name="MSIP_Label_32bb99c8-a96e-44f6-9d32-66db5eadb91d_ContentBits">
    <vt:lpwstr>0</vt:lpwstr>
  </property>
  <property fmtid="{D5CDD505-2E9C-101B-9397-08002B2CF9AE}" pid="10" name="MSIP_Label_32bb99c8-a96e-44f6-9d32-66db5eadb91d_Tag">
    <vt:lpwstr>10, 3, 0, 1</vt:lpwstr>
  </property>
  <property fmtid="{D5CDD505-2E9C-101B-9397-08002B2CF9AE}" pid="11" name="MediaServiceImageTags">
    <vt:lpwstr/>
  </property>
</Properties>
</file>